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</p:sldMasterIdLst>
  <p:sldIdLst>
    <p:sldId id="257" r:id="rId3"/>
    <p:sldId id="282" r:id="rId4"/>
    <p:sldId id="261" r:id="rId5"/>
    <p:sldId id="258" r:id="rId6"/>
    <p:sldId id="287" r:id="rId7"/>
    <p:sldId id="263" r:id="rId8"/>
    <p:sldId id="264" r:id="rId9"/>
    <p:sldId id="278" r:id="rId10"/>
    <p:sldId id="259" r:id="rId11"/>
    <p:sldId id="262" r:id="rId12"/>
    <p:sldId id="279" r:id="rId13"/>
    <p:sldId id="269" r:id="rId14"/>
    <p:sldId id="276" r:id="rId15"/>
    <p:sldId id="270" r:id="rId16"/>
    <p:sldId id="283" r:id="rId17"/>
    <p:sldId id="286" r:id="rId18"/>
    <p:sldId id="266" r:id="rId19"/>
    <p:sldId id="281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B97815-9DD8-489B-8826-56B0FB029159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AAF733-7398-4103-87F7-B7DB1D035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t-LTWFnGmeg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4267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Please walk in </a:t>
            </a:r>
            <a:r>
              <a:rPr lang="en-US" sz="2000" b="1" dirty="0" smtClean="0">
                <a:solidFill>
                  <a:srgbClr val="FF0000"/>
                </a:solidFill>
              </a:rPr>
              <a:t>Silently</a:t>
            </a:r>
            <a:r>
              <a:rPr lang="en-US" sz="2000" b="1" dirty="0" smtClean="0"/>
              <a:t> </a:t>
            </a:r>
            <a:r>
              <a:rPr lang="en-US" sz="2000" dirty="0" smtClean="0"/>
              <a:t>. Stop by the </a:t>
            </a:r>
            <a:r>
              <a:rPr lang="en-US" sz="2000" dirty="0" smtClean="0">
                <a:solidFill>
                  <a:srgbClr val="FF0000"/>
                </a:solidFill>
              </a:rPr>
              <a:t>pick up table </a:t>
            </a:r>
            <a:r>
              <a:rPr lang="en-US" sz="2000" dirty="0" smtClean="0"/>
              <a:t>and get started on your bell work.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Kate Bond is being attacked by zombies. In a </a:t>
            </a:r>
            <a:r>
              <a:rPr lang="en-US" dirty="0" smtClean="0">
                <a:solidFill>
                  <a:srgbClr val="FF0000"/>
                </a:solidFill>
              </a:rPr>
              <a:t>complete sentence</a:t>
            </a:r>
            <a:r>
              <a:rPr lang="en-US" dirty="0" smtClean="0"/>
              <a:t>, write down what kind of </a:t>
            </a:r>
            <a:r>
              <a:rPr lang="en-US" dirty="0" smtClean="0">
                <a:solidFill>
                  <a:srgbClr val="FF0000"/>
                </a:solidFill>
              </a:rPr>
              <a:t>super power </a:t>
            </a:r>
            <a:r>
              <a:rPr lang="en-US" dirty="0" smtClean="0"/>
              <a:t>would help you to survive the zombie attacks. Please </a:t>
            </a:r>
            <a:r>
              <a:rPr lang="en-US" dirty="0" smtClean="0">
                <a:solidFill>
                  <a:srgbClr val="FF0000"/>
                </a:solidFill>
              </a:rPr>
              <a:t>explain why or how </a:t>
            </a:r>
            <a:r>
              <a:rPr lang="en-US" dirty="0" smtClean="0"/>
              <a:t>that super power would help you survive!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5199867" y="1309688"/>
            <a:ext cx="3200400" cy="36052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ZOMBIE APOCALYPSE!!! </a:t>
            </a:r>
          </a:p>
          <a:p>
            <a:endParaRPr lang="en-US" dirty="0"/>
          </a:p>
        </p:txBody>
      </p:sp>
      <p:pic>
        <p:nvPicPr>
          <p:cNvPr id="1026" name="Picture 2" descr="http://us.123rf.com/400wm/400/400/antonbrand/antonbrand1205/antonbrand120500005/13581684-green-cartoon-businessman-zombie-isolated-on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39" y="4114800"/>
            <a:ext cx="1487466" cy="24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5/5b/Walking_Dead_Season_3_Cast.jpg/300px-Walking_Dead_Season_3_C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9" y="2209800"/>
            <a:ext cx="319273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7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 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each slide, work in your groups to answer the following questions. </a:t>
            </a:r>
          </a:p>
          <a:p>
            <a:endParaRPr lang="en-US" dirty="0"/>
          </a:p>
          <a:p>
            <a:r>
              <a:rPr lang="en-US" sz="2000" dirty="0" smtClean="0"/>
              <a:t>What kind of organism is it? 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kind of </a:t>
            </a:r>
            <a:r>
              <a:rPr lang="en-US" sz="2000" dirty="0" smtClean="0"/>
              <a:t>adaptations </a:t>
            </a:r>
            <a:r>
              <a:rPr lang="en-US" sz="2000" dirty="0"/>
              <a:t>does this animal have? </a:t>
            </a:r>
            <a:endParaRPr lang="en-US" sz="2000" dirty="0" smtClean="0"/>
          </a:p>
          <a:p>
            <a:r>
              <a:rPr lang="en-US" sz="2000" dirty="0" smtClean="0"/>
              <a:t>Is it structural or behavioral? </a:t>
            </a:r>
          </a:p>
          <a:p>
            <a:r>
              <a:rPr lang="en-US" sz="2000" dirty="0" smtClean="0"/>
              <a:t>How does it benefit the organism?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7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it live? </a:t>
            </a:r>
          </a:p>
          <a:p>
            <a:r>
              <a:rPr lang="en-US" dirty="0" smtClean="0"/>
              <a:t>What kind of food does it eat? </a:t>
            </a:r>
          </a:p>
          <a:p>
            <a:r>
              <a:rPr lang="en-US" dirty="0" smtClean="0"/>
              <a:t>What kind of organisms eat IT?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you think of any others? </a:t>
            </a:r>
          </a:p>
        </p:txBody>
      </p:sp>
    </p:spTree>
    <p:extLst>
      <p:ext uri="{BB962C8B-B14F-4D97-AF65-F5344CB8AC3E}">
        <p14:creationId xmlns:p14="http://schemas.microsoft.com/office/powerpoint/2010/main" val="78934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List the adaptations most needed for survival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620000" cy="47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List the adaptations most needed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7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09900" cy="40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0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List the adaptations most needed for survival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088" y="1527048"/>
            <a:ext cx="6842645" cy="51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Lily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882937" cy="391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6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Let’s Check! 2 minutes to answer these questions independently.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63440" y="1752600"/>
            <a:ext cx="3947160" cy="3971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1.) Great white sharks sneak up on a school of fish from underneath. Is this a behavioral or a structural adaptation?</a:t>
            </a:r>
          </a:p>
          <a:p>
            <a:pPr marL="0" indent="0">
              <a:buNone/>
            </a:pPr>
            <a:r>
              <a:rPr lang="en-US" dirty="0" smtClean="0"/>
              <a:t>2.) Write down one example of an adaptation that a shark has. Describe how it allows it to better survive in its environment.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3200400" cy="23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the center of your tables are picture of different environments.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Objective</a:t>
            </a:r>
            <a:r>
              <a:rPr lang="en-US" dirty="0" smtClean="0"/>
              <a:t>: Create an organism of your own that will be best adapted to the environment. Explain the types of </a:t>
            </a:r>
            <a:r>
              <a:rPr lang="en-US" b="1" dirty="0" smtClean="0"/>
              <a:t>behavioral</a:t>
            </a:r>
            <a:r>
              <a:rPr lang="en-US" dirty="0" smtClean="0"/>
              <a:t> and </a:t>
            </a:r>
            <a:r>
              <a:rPr lang="en-US" b="1" dirty="0" smtClean="0"/>
              <a:t>structural</a:t>
            </a:r>
            <a:r>
              <a:rPr lang="en-US" dirty="0" smtClean="0"/>
              <a:t> adaptations that the organism has and how it helps the organism to survive.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Exit Ticket: Tear and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piece of paper per table.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Tear it NEATLY for each person at the table.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your name, date, period on the top.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all questions in complete sentences!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3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List the adaptations most needed for survival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Bears hibernate during the winter to when food supply is low. </a:t>
            </a:r>
          </a:p>
          <a:p>
            <a:endParaRPr lang="en-US" dirty="0"/>
          </a:p>
          <a:p>
            <a:r>
              <a:rPr lang="en-US" dirty="0" smtClean="0"/>
              <a:t>1.) Is this a structural or behavioral adaptation? What is the benefit of this adaptation?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2</a:t>
            </a:r>
            <a:r>
              <a:rPr lang="en-US" dirty="0"/>
              <a:t>.) Write down one example of an adaptation that a shark has. Describe how it allows it to better survive in its environment.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33072"/>
            <a:ext cx="5169273" cy="2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88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WHY? Are we talking about zombies and superpowers!?!?!?!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7"/>
            <a:ext cx="723900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Today </a:t>
            </a:r>
            <a:r>
              <a:rPr lang="en-US" dirty="0" smtClean="0"/>
              <a:t>we will </a:t>
            </a:r>
          </a:p>
          <a:p>
            <a:r>
              <a:rPr lang="en-US" u="sng" dirty="0"/>
              <a:t>Compare and Contrast</a:t>
            </a:r>
            <a:r>
              <a:rPr lang="en-US" dirty="0"/>
              <a:t> structural and behavioral adaptation </a:t>
            </a:r>
            <a:endParaRPr lang="en-US" u="sng" dirty="0"/>
          </a:p>
          <a:p>
            <a:r>
              <a:rPr lang="en-US" u="sng" dirty="0" smtClean="0"/>
              <a:t>Analyze</a:t>
            </a:r>
            <a:r>
              <a:rPr lang="en-US" dirty="0" smtClean="0"/>
              <a:t> how </a:t>
            </a:r>
            <a:r>
              <a:rPr lang="en-US" b="1" dirty="0" smtClean="0"/>
              <a:t>structural </a:t>
            </a:r>
            <a:r>
              <a:rPr lang="en-US" dirty="0" smtClean="0"/>
              <a:t>and </a:t>
            </a:r>
            <a:r>
              <a:rPr lang="en-US" b="1" dirty="0" smtClean="0"/>
              <a:t>behavioral </a:t>
            </a:r>
            <a:r>
              <a:rPr lang="en-US" dirty="0" smtClean="0"/>
              <a:t>adaptations allow organisms to be better suited for their environment </a:t>
            </a:r>
          </a:p>
          <a:p>
            <a:r>
              <a:rPr lang="en-US" u="sng" dirty="0"/>
              <a:t>C</a:t>
            </a:r>
            <a:r>
              <a:rPr lang="en-US" u="sng" dirty="0" smtClean="0"/>
              <a:t>reate</a:t>
            </a:r>
            <a:r>
              <a:rPr lang="en-US" dirty="0" smtClean="0"/>
              <a:t> our very own </a:t>
            </a:r>
            <a:r>
              <a:rPr lang="en-US" dirty="0"/>
              <a:t>organism that would be best adapted to the environment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</a:p>
          <a:p>
            <a:r>
              <a:rPr lang="en-US" dirty="0" smtClean="0"/>
              <a:t>Reading Notes </a:t>
            </a:r>
          </a:p>
          <a:p>
            <a:r>
              <a:rPr lang="en-US" dirty="0" smtClean="0"/>
              <a:t>Guided Practice: What kind of adaptation allow these animals best fit for the environment? </a:t>
            </a:r>
          </a:p>
          <a:p>
            <a:r>
              <a:rPr lang="en-US" dirty="0" smtClean="0"/>
              <a:t>Independent work: Create an animal that will be best adapted to the environment. </a:t>
            </a:r>
          </a:p>
          <a:p>
            <a:r>
              <a:rPr lang="en-US" dirty="0" smtClean="0"/>
              <a:t>Exit Ticket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Connecting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75890" cy="496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Biodiversity is important, we already know that. But where does this “VARIETY” of “LIVING” things come from?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37" y="3013363"/>
            <a:ext cx="584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315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Variation: Differences between individuals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4447"/>
            <a:ext cx="2941873" cy="28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7" y="3367087"/>
            <a:ext cx="452035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55" y="5133109"/>
            <a:ext cx="124484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4891" y="2890309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Daschund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9792" y="285385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Labrador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707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Adaptations</a:t>
            </a:r>
            <a:r>
              <a:rPr lang="en-US" sz="3200" dirty="0"/>
              <a:t> are traits that improve an organism’s chance to survive and reproduce in a certain environment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 Adaptation 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Behavioral Adaptation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inherited traits of body structure or physical appearance that helps an organism to survive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helpful inherited</a:t>
            </a:r>
            <a:r>
              <a:rPr lang="en-US" b="1" dirty="0"/>
              <a:t> behaviors </a:t>
            </a:r>
            <a:r>
              <a:rPr lang="en-US" dirty="0"/>
              <a:t>that increase the likelihood of an animal surviving to reproduce</a:t>
            </a:r>
          </a:p>
        </p:txBody>
      </p:sp>
    </p:spTree>
    <p:extLst>
      <p:ext uri="{BB962C8B-B14F-4D97-AF65-F5344CB8AC3E}">
        <p14:creationId xmlns:p14="http://schemas.microsoft.com/office/powerpoint/2010/main" val="33376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www.youtube.com/watch?v=t-LTWFnGmeg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997</TotalTime>
  <Words>581</Words>
  <Application>Microsoft Macintosh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Pushpin</vt:lpstr>
      <vt:lpstr>Civic</vt:lpstr>
      <vt:lpstr>Bell Work </vt:lpstr>
      <vt:lpstr>So WHY? Are we talking about zombies and superpowers!?!?!?!</vt:lpstr>
      <vt:lpstr>Objective </vt:lpstr>
      <vt:lpstr>Agenda  </vt:lpstr>
      <vt:lpstr>Connecting Question</vt:lpstr>
      <vt:lpstr>PowerPoint Presentation</vt:lpstr>
      <vt:lpstr>Adaptations are traits that improve an organism’s chance to survive and reproduce in a certain environment</vt:lpstr>
      <vt:lpstr>PowerPoint Presentation</vt:lpstr>
      <vt:lpstr>Brainpop </vt:lpstr>
      <vt:lpstr>Guided Practice:</vt:lpstr>
      <vt:lpstr>Things to think about</vt:lpstr>
      <vt:lpstr>List the adaptations most needed for survival</vt:lpstr>
      <vt:lpstr>List the adaptations most needed for survival</vt:lpstr>
      <vt:lpstr>List the adaptations most needed for survival</vt:lpstr>
      <vt:lpstr>Lily pads</vt:lpstr>
      <vt:lpstr>Let’s Check! 2 minutes to answer these questions independently.</vt:lpstr>
      <vt:lpstr>Independent Practice </vt:lpstr>
      <vt:lpstr>Exit Ticket: Tear and Share</vt:lpstr>
      <vt:lpstr>List the adaptations most needed for survival</vt:lpstr>
    </vt:vector>
  </TitlesOfParts>
  <Company>Grizzlies Prep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Fuhrman</dc:creator>
  <cp:lastModifiedBy>Joanne Kim</cp:lastModifiedBy>
  <cp:revision>21</cp:revision>
  <dcterms:created xsi:type="dcterms:W3CDTF">2013-02-25T01:13:25Z</dcterms:created>
  <dcterms:modified xsi:type="dcterms:W3CDTF">2014-02-11T16:34:45Z</dcterms:modified>
</cp:coreProperties>
</file>