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7" r:id="rId1"/>
  </p:sldMasterIdLst>
  <p:sldIdLst>
    <p:sldId id="257" r:id="rId2"/>
    <p:sldId id="258" r:id="rId3"/>
    <p:sldId id="264" r:id="rId4"/>
    <p:sldId id="265" r:id="rId5"/>
    <p:sldId id="271" r:id="rId6"/>
    <p:sldId id="267" r:id="rId7"/>
    <p:sldId id="263" r:id="rId8"/>
    <p:sldId id="268" r:id="rId9"/>
    <p:sldId id="272" r:id="rId10"/>
    <p:sldId id="261" r:id="rId11"/>
    <p:sldId id="260" r:id="rId12"/>
    <p:sldId id="262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23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C8FBFC6-54B4-8D4F-A8BA-3CB4F5E8FFA4}" type="datetimeFigureOut">
              <a:rPr lang="en-US" smtClean="0"/>
              <a:t>3/8/14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B6464D8-2C2F-0847-98B8-0AE2D24489B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Please walk in Silently and begin your </a:t>
            </a:r>
            <a:r>
              <a:rPr lang="en-US" dirty="0" err="1" smtClean="0"/>
              <a:t>bellwork</a:t>
            </a:r>
            <a:r>
              <a:rPr lang="en-US" dirty="0" smtClean="0"/>
              <a:t>. All questions must be answered in complete sentences. </a:t>
            </a:r>
          </a:p>
          <a:p>
            <a:r>
              <a:rPr lang="en-US" dirty="0"/>
              <a:t>1.) Describe structural adaptations. </a:t>
            </a:r>
          </a:p>
          <a:p>
            <a:r>
              <a:rPr lang="en-US" dirty="0"/>
              <a:t>2.) What are behavioral adaptations? </a:t>
            </a:r>
          </a:p>
          <a:p>
            <a:r>
              <a:rPr lang="en-US" dirty="0"/>
              <a:t>3.) </a:t>
            </a:r>
            <a:r>
              <a:rPr lang="en-US" dirty="0" smtClean="0"/>
              <a:t>Choose an organism. Describe its structural and behavioral adaptation.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6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 Lizard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20529" r="20529"/>
          <a:stretch/>
        </p:blipFill>
        <p:spPr>
          <a:solidFill>
            <a:schemeClr val="tx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>Desert or Forest</a:t>
            </a:r>
          </a:p>
          <a:p>
            <a:r>
              <a:rPr lang="en-US" sz="6600" dirty="0" smtClean="0"/>
              <a:t>Savannah?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251614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Umbonia</a:t>
            </a:r>
            <a:r>
              <a:rPr lang="en-US" dirty="0" smtClean="0"/>
              <a:t> </a:t>
            </a:r>
            <a:r>
              <a:rPr lang="en-US" dirty="0" err="1" smtClean="0"/>
              <a:t>Spinosa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7539" b="7539"/>
          <a:stretch>
            <a:fillRect/>
          </a:stretch>
        </p:blipFill>
        <p:spPr>
          <a:solidFill>
            <a:schemeClr val="tx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5400" dirty="0" smtClean="0"/>
              <a:t>Rainforest or Savannahs</a:t>
            </a:r>
          </a:p>
          <a:p>
            <a:r>
              <a:rPr lang="en-US" sz="5400" dirty="0" smtClean="0"/>
              <a:t>Or Desert?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2425613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Practice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EXTEND</a:t>
            </a:r>
            <a:r>
              <a:rPr lang="en-US" dirty="0" smtClean="0"/>
              <a:t>! What you’ve already learned about adaptations so far and find out about other examples of BEHAVIORAL and STRUCTURAL ADAPTATIONS.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36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Bellwork</a:t>
            </a:r>
            <a:r>
              <a:rPr lang="en-US" dirty="0" smtClean="0"/>
              <a:t> </a:t>
            </a:r>
          </a:p>
          <a:p>
            <a:r>
              <a:rPr lang="en-US" dirty="0" smtClean="0"/>
              <a:t>Objective: SWBAT evaluate and debate in what kind of an environment an organism is most adapted to. </a:t>
            </a:r>
          </a:p>
          <a:p>
            <a:r>
              <a:rPr lang="en-US" dirty="0" smtClean="0"/>
              <a:t>Introduction to ADAPTATIONS PROJECT.</a:t>
            </a:r>
          </a:p>
          <a:p>
            <a:r>
              <a:rPr lang="en-US" dirty="0" smtClean="0"/>
              <a:t>Debate and Challenge. 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8771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Projects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DUE DATE: February 21, 2014</a:t>
            </a:r>
          </a:p>
          <a:p>
            <a:r>
              <a:rPr lang="en-US" dirty="0" smtClean="0"/>
              <a:t>Objective: Create an imaginary creature that have both structural and behavioral adaptations that allow it to survive in a particular environment. </a:t>
            </a:r>
          </a:p>
          <a:p>
            <a:r>
              <a:rPr lang="en-US" dirty="0" smtClean="0"/>
              <a:t>Create an “illustration” along with a expository essay that illustrates and describes the adaptations the imaginary organism has to survive in its habitat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172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Diorama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971" b="139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265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4995" b="49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14850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Comic Strip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8792" b="87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7928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Superb Bird of Paradise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21678" r="21678"/>
          <a:stretch>
            <a:fillRect/>
          </a:stretch>
        </p:blipFill>
        <p:spPr/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sz="2800" dirty="0"/>
          </a:p>
          <a:p>
            <a:r>
              <a:rPr lang="en-US" sz="2800" dirty="0" smtClean="0"/>
              <a:t>Describe this bird’s STRUCTURAL ADAPTATION. </a:t>
            </a:r>
          </a:p>
          <a:p>
            <a:endParaRPr lang="en-US" sz="2800" dirty="0"/>
          </a:p>
          <a:p>
            <a:r>
              <a:rPr lang="en-US" sz="2800" dirty="0" smtClean="0"/>
              <a:t>What are its BEHAVIORAL ADAPTATIONS?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286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Great Debate!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have just discovered a new species and need to bring it to the  the MEMPHIS ZOO! </a:t>
            </a:r>
          </a:p>
          <a:p>
            <a:r>
              <a:rPr lang="en-US" dirty="0" smtClean="0"/>
              <a:t>The problem is, we need to recreate its habitat for it to survive in the zoo. </a:t>
            </a:r>
            <a:endParaRPr lang="en-US" dirty="0"/>
          </a:p>
          <a:p>
            <a:r>
              <a:rPr lang="en-US" dirty="0" smtClean="0"/>
              <a:t>Your job is to take note of the new species’ adaptations and describe what kind of environment the animal is adapted to. </a:t>
            </a:r>
          </a:p>
          <a:p>
            <a:r>
              <a:rPr lang="en-US" dirty="0" smtClean="0"/>
              <a:t>Each group will be assigned a specific environment. Each group will send one speaker to represent the ideas from each group.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9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Debate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scientists.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Use scientific language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 Use details and be specific supporting 	evidence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-Be respectful but convincing</a:t>
            </a:r>
          </a:p>
        </p:txBody>
      </p:sp>
    </p:spTree>
    <p:extLst>
      <p:ext uri="{BB962C8B-B14F-4D97-AF65-F5344CB8AC3E}">
        <p14:creationId xmlns:p14="http://schemas.microsoft.com/office/powerpoint/2010/main" val="404282056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113</TotalTime>
  <Words>287</Words>
  <Application>Microsoft Macintosh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Advantage</vt:lpstr>
      <vt:lpstr>Bellwork </vt:lpstr>
      <vt:lpstr>Agenda</vt:lpstr>
      <vt:lpstr>Adaptation Projects </vt:lpstr>
      <vt:lpstr>Diorama </vt:lpstr>
      <vt:lpstr>Poster</vt:lpstr>
      <vt:lpstr>Comic Strip</vt:lpstr>
      <vt:lpstr>Superb Bird of Paradise</vt:lpstr>
      <vt:lpstr>The Great Debate!</vt:lpstr>
      <vt:lpstr>Debate format</vt:lpstr>
      <vt:lpstr>Dragon Lizard </vt:lpstr>
      <vt:lpstr>Umbonia Spinosa</vt:lpstr>
      <vt:lpstr>Independent Practice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Bellwork </dc:title>
  <dc:creator>Joanne Kim</dc:creator>
  <cp:lastModifiedBy>Joanne Kim</cp:lastModifiedBy>
  <cp:revision>12</cp:revision>
  <dcterms:created xsi:type="dcterms:W3CDTF">2014-02-12T03:17:29Z</dcterms:created>
  <dcterms:modified xsi:type="dcterms:W3CDTF">2014-03-08T23:46:36Z</dcterms:modified>
</cp:coreProperties>
</file>