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5" r:id="rId9"/>
    <p:sldId id="264" r:id="rId10"/>
    <p:sldId id="265" r:id="rId11"/>
    <p:sldId id="266" r:id="rId12"/>
    <p:sldId id="267" r:id="rId13"/>
    <p:sldId id="274" r:id="rId14"/>
    <p:sldId id="272" r:id="rId15"/>
    <p:sldId id="273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20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C8034AD-B7D9-F144-9970-1B54A6AFC2DC}" type="datetimeFigureOut">
              <a:rPr lang="en-US" smtClean="0"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34AD-B7D9-F144-9970-1B54A6AFC2DC}" type="datetimeFigureOut">
              <a:rPr lang="en-US" smtClean="0"/>
              <a:t>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88DC-D0DD-5444-8F57-D25E6117B90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34AD-B7D9-F144-9970-1B54A6AFC2DC}" type="datetimeFigureOut">
              <a:rPr lang="en-US" smtClean="0"/>
              <a:t>1/5/14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88DC-D0DD-5444-8F57-D25E6117B9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34AD-B7D9-F144-9970-1B54A6AFC2DC}" type="datetimeFigureOut">
              <a:rPr lang="en-US" smtClean="0"/>
              <a:t>1/5/14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88DC-D0DD-5444-8F57-D25E6117B9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C8034AD-B7D9-F144-9970-1B54A6AFC2DC}" type="datetimeFigureOut">
              <a:rPr lang="en-US" smtClean="0"/>
              <a:t>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C8034AD-B7D9-F144-9970-1B54A6AFC2DC}" type="datetimeFigureOut">
              <a:rPr lang="en-US" smtClean="0"/>
              <a:t>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88DC-D0DD-5444-8F57-D25E6117B90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34AD-B7D9-F144-9970-1B54A6AFC2DC}" type="datetimeFigureOut">
              <a:rPr lang="en-US" smtClean="0"/>
              <a:t>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88DC-D0DD-5444-8F57-D25E6117B9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8034AD-B7D9-F144-9970-1B54A6AFC2DC}" type="datetimeFigureOut">
              <a:rPr lang="en-US" smtClean="0"/>
              <a:t>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88DC-D0DD-5444-8F57-D25E6117B9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8034AD-B7D9-F144-9970-1B54A6AFC2DC}" type="datetimeFigureOut">
              <a:rPr lang="en-US" smtClean="0"/>
              <a:t>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88DC-D0DD-5444-8F57-D25E6117B9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C8034AD-B7D9-F144-9970-1B54A6AFC2DC}" type="datetimeFigureOut">
              <a:rPr lang="en-US" smtClean="0"/>
              <a:t>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88DC-D0DD-5444-8F57-D25E6117B90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34AD-B7D9-F144-9970-1B54A6AFC2DC}" type="datetimeFigureOut">
              <a:rPr lang="en-US" smtClean="0"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88DC-D0DD-5444-8F57-D25E6117B9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34AD-B7D9-F144-9970-1B54A6AFC2DC}" type="datetimeFigureOut">
              <a:rPr lang="en-US" smtClean="0"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88DC-D0DD-5444-8F57-D25E6117B9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34AD-B7D9-F144-9970-1B54A6AFC2DC}" type="datetimeFigureOut">
              <a:rPr lang="en-US" smtClean="0"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88DC-D0DD-5444-8F57-D25E6117B9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34AD-B7D9-F144-9970-1B54A6AFC2DC}" type="datetimeFigureOut">
              <a:rPr lang="en-US" smtClean="0"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88DC-D0DD-5444-8F57-D25E6117B9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C8034AD-B7D9-F144-9970-1B54A6AFC2DC}" type="datetimeFigureOut">
              <a:rPr lang="en-US" smtClean="0"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C8034AD-B7D9-F144-9970-1B54A6AFC2DC}" type="datetimeFigureOut">
              <a:rPr lang="en-US" smtClean="0"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0BAF88DC-D0DD-5444-8F57-D25E6117B9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34AD-B7D9-F144-9970-1B54A6AFC2DC}" type="datetimeFigureOut">
              <a:rPr lang="en-US" smtClean="0"/>
              <a:t>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88DC-D0DD-5444-8F57-D25E6117B9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34AD-B7D9-F144-9970-1B54A6AFC2DC}" type="datetimeFigureOut">
              <a:rPr lang="en-US" smtClean="0"/>
              <a:t>1/5/14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88DC-D0DD-5444-8F57-D25E6117B90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34AD-B7D9-F144-9970-1B54A6AFC2DC}" type="datetimeFigureOut">
              <a:rPr lang="en-US" smtClean="0"/>
              <a:t>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0BAF88DC-D0DD-5444-8F57-D25E6117B9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34AD-B7D9-F144-9970-1B54A6AFC2DC}" type="datetimeFigureOut">
              <a:rPr lang="en-US" smtClean="0"/>
              <a:t>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88DC-D0DD-5444-8F57-D25E6117B90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C8034AD-B7D9-F144-9970-1B54A6AFC2DC}" type="datetimeFigureOut">
              <a:rPr lang="en-US" smtClean="0"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BAF88DC-D0DD-5444-8F57-D25E6117B9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sKimsScience.weebly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sKimsScience.weebly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Cbqjs-pqJo" TargetMode="External"/><Relationship Id="rId3" Type="http://schemas.openxmlformats.org/officeDocument/2006/relationships/hyperlink" Target="https://www.youtube.com/watch?v=Zsi-_zOtzz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 : January 6, 2014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Please walk in Silently. Stop by the pick-up table. </a:t>
            </a:r>
          </a:p>
          <a:p>
            <a:pPr marL="0" indent="0">
              <a:buNone/>
            </a:pPr>
            <a:r>
              <a:rPr lang="en-US" dirty="0" smtClean="0"/>
              <a:t>All </a:t>
            </a:r>
            <a:r>
              <a:rPr lang="en-US" dirty="0" err="1" smtClean="0"/>
              <a:t>bellwork</a:t>
            </a:r>
            <a:r>
              <a:rPr lang="en-US" dirty="0" smtClean="0"/>
              <a:t> questions should be answered in complete sentences. Please make sure to write the date and number all questions.</a:t>
            </a:r>
          </a:p>
          <a:p>
            <a:pPr marL="0" indent="0">
              <a:buNone/>
            </a:pPr>
            <a:r>
              <a:rPr lang="en-US" dirty="0" smtClean="0"/>
              <a:t>1.) What are 3 goals that you have set for yourself for 2014?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2.) Imagine you are in the year 2034 (20 years from now). How old will you be? What will your job be? What will you have accomplished in that time? </a:t>
            </a:r>
          </a:p>
        </p:txBody>
      </p:sp>
    </p:spTree>
    <p:extLst>
      <p:ext uri="{BB962C8B-B14F-4D97-AF65-F5344CB8AC3E}">
        <p14:creationId xmlns:p14="http://schemas.microsoft.com/office/powerpoint/2010/main" val="245360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Outcomes of all Chemical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#3 New Chemical Properties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166" y="2789326"/>
            <a:ext cx="3050445" cy="406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9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Outcomes of all Chemical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sz="2800" dirty="0" smtClean="0"/>
              <a:t>4 </a:t>
            </a:r>
            <a:r>
              <a:rPr lang="en-US" sz="2800" dirty="0" smtClean="0"/>
              <a:t>Chemical reactions are ALWAYS </a:t>
            </a:r>
            <a:r>
              <a:rPr lang="en-US" sz="2800" dirty="0" smtClean="0">
                <a:solidFill>
                  <a:srgbClr val="FF0000"/>
                </a:solidFill>
              </a:rPr>
              <a:t>CHEMICAL CHANGES</a:t>
            </a:r>
            <a:r>
              <a:rPr lang="en-US" sz="2800" dirty="0" smtClean="0"/>
              <a:t>!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55313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Practice: How do you know?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424" r="44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851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311" r="-103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0086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6304" b="-163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2190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365" r="-18365"/>
          <a:stretch>
            <a:fillRect/>
          </a:stretch>
        </p:blipFill>
        <p:spPr>
          <a:xfrm>
            <a:off x="498475" y="1981200"/>
            <a:ext cx="7556500" cy="4144963"/>
          </a:xfrm>
        </p:spPr>
      </p:pic>
    </p:spTree>
    <p:extLst>
      <p:ext uri="{BB962C8B-B14F-4D97-AF65-F5344CB8AC3E}">
        <p14:creationId xmlns:p14="http://schemas.microsoft.com/office/powerpoint/2010/main" val="373379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028" r="-400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5136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6214" r="-462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0188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363" r="-183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4413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9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Bellwork</a:t>
            </a:r>
            <a:endParaRPr lang="en-US" dirty="0" smtClean="0"/>
          </a:p>
          <a:p>
            <a:r>
              <a:rPr lang="en-US" dirty="0" smtClean="0"/>
              <a:t>Objective: </a:t>
            </a:r>
          </a:p>
          <a:p>
            <a:pPr lvl="1"/>
            <a:r>
              <a:rPr lang="en-US" dirty="0" smtClean="0"/>
              <a:t>SWBAT to identify the reactants and products in a chemical reaction.  </a:t>
            </a:r>
          </a:p>
          <a:p>
            <a:pPr lvl="1"/>
            <a:r>
              <a:rPr lang="en-US" dirty="0" smtClean="0"/>
              <a:t>SWBAT to identify the common outcomes of all chemical reactions</a:t>
            </a:r>
          </a:p>
          <a:p>
            <a:r>
              <a:rPr lang="en-US" dirty="0" smtClean="0"/>
              <a:t>Physical vs. chemical changes RECAP! </a:t>
            </a:r>
          </a:p>
          <a:p>
            <a:r>
              <a:rPr lang="en-US" dirty="0" smtClean="0"/>
              <a:t>Guided Practice </a:t>
            </a:r>
          </a:p>
          <a:p>
            <a:r>
              <a:rPr lang="en-US" dirty="0" smtClean="0"/>
              <a:t>Independent Practice. </a:t>
            </a:r>
          </a:p>
        </p:txBody>
      </p:sp>
    </p:spTree>
    <p:extLst>
      <p:ext uri="{BB962C8B-B14F-4D97-AF65-F5344CB8AC3E}">
        <p14:creationId xmlns:p14="http://schemas.microsoft.com/office/powerpoint/2010/main" val="246751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How many of you have internet at home?</a:t>
            </a:r>
          </a:p>
          <a:p>
            <a:pPr marL="0" indent="0" algn="ctr">
              <a:buNone/>
            </a:pPr>
            <a:r>
              <a:rPr lang="en-US" sz="2800" dirty="0" smtClean="0"/>
              <a:t>How many of you use Facebook?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>
                <a:hlinkClick r:id="rId2"/>
              </a:rPr>
              <a:t>www.MsKimsScience.weebly.com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163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it down. Memorize it. Use 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www.MsKimsScience.weebly.com</a:t>
            </a:r>
            <a:r>
              <a:rPr lang="en-US" dirty="0"/>
              <a:t> </a:t>
            </a:r>
          </a:p>
          <a:p>
            <a:r>
              <a:rPr lang="en-US" dirty="0">
                <a:hlinkClick r:id="rId2"/>
              </a:rPr>
              <a:t>www.MsKimsScience.weebly.com</a:t>
            </a:r>
            <a:r>
              <a:rPr lang="en-US" dirty="0"/>
              <a:t> </a:t>
            </a:r>
          </a:p>
          <a:p>
            <a:r>
              <a:rPr lang="en-US" dirty="0">
                <a:hlinkClick r:id="rId2"/>
              </a:rPr>
              <a:t>www.MsKimsScience.weebly.com</a:t>
            </a:r>
            <a:r>
              <a:rPr lang="en-US" dirty="0"/>
              <a:t> </a:t>
            </a:r>
          </a:p>
          <a:p>
            <a:r>
              <a:rPr lang="en-US" dirty="0">
                <a:hlinkClick r:id="rId2"/>
              </a:rPr>
              <a:t>www.MsKimsScience.weebly.com</a:t>
            </a:r>
            <a:r>
              <a:rPr lang="en-US" dirty="0"/>
              <a:t> </a:t>
            </a:r>
          </a:p>
          <a:p>
            <a:r>
              <a:rPr lang="en-US" dirty="0">
                <a:hlinkClick r:id="rId2"/>
              </a:rPr>
              <a:t>www.MsKimsScience.weebly.com</a:t>
            </a:r>
            <a:r>
              <a:rPr lang="en-US" dirty="0"/>
              <a:t> </a:t>
            </a:r>
          </a:p>
          <a:p>
            <a:r>
              <a:rPr lang="en-US" dirty="0">
                <a:hlinkClick r:id="rId2"/>
              </a:rPr>
              <a:t>www.MsKimsScience.weebly.com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://www.youtube.com/watch?v=gCbqjs-</a:t>
            </a:r>
            <a:r>
              <a:rPr lang="en-US" dirty="0" smtClean="0">
                <a:hlinkClick r:id="rId2"/>
              </a:rPr>
              <a:t>pqJo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https://www.youtube.com/watch?v=Zsi-</a:t>
            </a:r>
            <a:r>
              <a:rPr lang="en-US" dirty="0" smtClean="0">
                <a:hlinkClick r:id="rId3"/>
              </a:rPr>
              <a:t>_zOtzzk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3200" b="1" u="sng" dirty="0" smtClean="0"/>
              <a:t>Brainstorm</a:t>
            </a:r>
            <a:r>
              <a:rPr lang="en-US" dirty="0" smtClean="0"/>
              <a:t>: Why would we need to learn about chemical reactions? What are some examples of chemical reactions in everyday life?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5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vs. Chemical Change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3200" dirty="0" smtClean="0"/>
              <a:t>Physical Change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200" dirty="0" smtClean="0"/>
              <a:t>Chemical change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424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Outcomes of all Chemical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#1 Chemical reactions always create a new </a:t>
            </a:r>
            <a:r>
              <a:rPr lang="en-US" sz="3600" dirty="0" smtClean="0"/>
              <a:t>substance or new composition.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644" y="3564646"/>
            <a:ext cx="2319251" cy="2875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771" y="3828030"/>
            <a:ext cx="2693306" cy="2019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56" y="3564646"/>
            <a:ext cx="30988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2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“Composition”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>
                <a:sym typeface="Wingdings"/>
              </a:rPr>
              <a:t> Compose, Composer </a:t>
            </a:r>
          </a:p>
          <a:p>
            <a:pPr marL="0" indent="0">
              <a:buNone/>
            </a:pPr>
            <a:r>
              <a:rPr lang="en-US" sz="3200" dirty="0">
                <a:sym typeface="Wingdings"/>
              </a:rPr>
              <a:t>			 </a:t>
            </a:r>
            <a:r>
              <a:rPr lang="en-US" sz="3200" dirty="0" smtClean="0">
                <a:sym typeface="Wingdings"/>
              </a:rPr>
              <a:t>To make up something</a:t>
            </a:r>
            <a:endParaRPr lang="en-US" sz="3200" dirty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78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Outcomes of all Chemical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#2 New Chemical Bonds are formed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447" y="3810000"/>
            <a:ext cx="4064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553" y="3810000"/>
            <a:ext cx="5714276" cy="28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78341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559</TotalTime>
  <Words>299</Words>
  <Application>Microsoft Macintosh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Advantage</vt:lpstr>
      <vt:lpstr>Bellwork : January 6, 2014 </vt:lpstr>
      <vt:lpstr>Agenda </vt:lpstr>
      <vt:lpstr>Announcement </vt:lpstr>
      <vt:lpstr>Write it down. Memorize it. Use it.</vt:lpstr>
      <vt:lpstr>Video  Introduction</vt:lpstr>
      <vt:lpstr>Physical vs. Chemical Change Review</vt:lpstr>
      <vt:lpstr>Common Outcomes of all Chemical Reaction</vt:lpstr>
      <vt:lpstr>PowerPoint Presentation</vt:lpstr>
      <vt:lpstr>Common Outcomes of all Chemical Reaction</vt:lpstr>
      <vt:lpstr>Common Outcomes of all Chemical Reaction</vt:lpstr>
      <vt:lpstr>Common Outcomes of all Chemical Reaction</vt:lpstr>
      <vt:lpstr>Guided Practice: How do you know?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Ticket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: January 6, 2014 </dc:title>
  <dc:creator>Joanne Kim</dc:creator>
  <cp:lastModifiedBy>Joanne Kim</cp:lastModifiedBy>
  <cp:revision>5</cp:revision>
  <dcterms:created xsi:type="dcterms:W3CDTF">2014-01-05T02:53:05Z</dcterms:created>
  <dcterms:modified xsi:type="dcterms:W3CDTF">2014-01-06T04:56:01Z</dcterms:modified>
</cp:coreProperties>
</file>