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84" r:id="rId1"/>
  </p:sldMasterIdLst>
  <p:notesMasterIdLst>
    <p:notesMasterId r:id="rId30"/>
  </p:notesMasterIdLst>
  <p:sldIdLst>
    <p:sldId id="684" r:id="rId2"/>
    <p:sldId id="685" r:id="rId3"/>
    <p:sldId id="687" r:id="rId4"/>
    <p:sldId id="686" r:id="rId5"/>
    <p:sldId id="688" r:id="rId6"/>
    <p:sldId id="674" r:id="rId7"/>
    <p:sldId id="675" r:id="rId8"/>
    <p:sldId id="679" r:id="rId9"/>
    <p:sldId id="680" r:id="rId10"/>
    <p:sldId id="681" r:id="rId11"/>
    <p:sldId id="690" r:id="rId12"/>
    <p:sldId id="658" r:id="rId13"/>
    <p:sldId id="660" r:id="rId14"/>
    <p:sldId id="661" r:id="rId15"/>
    <p:sldId id="663" r:id="rId16"/>
    <p:sldId id="664" r:id="rId17"/>
    <p:sldId id="666" r:id="rId18"/>
    <p:sldId id="665" r:id="rId19"/>
    <p:sldId id="667" r:id="rId20"/>
    <p:sldId id="668" r:id="rId21"/>
    <p:sldId id="669" r:id="rId22"/>
    <p:sldId id="692" r:id="rId23"/>
    <p:sldId id="671" r:id="rId24"/>
    <p:sldId id="672" r:id="rId25"/>
    <p:sldId id="673" r:id="rId26"/>
    <p:sldId id="662" r:id="rId27"/>
    <p:sldId id="694" r:id="rId28"/>
    <p:sldId id="695" r:id="rId2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52" d="100"/>
          <a:sy n="52" d="100"/>
        </p:scale>
        <p:origin x="-2392" y="-120"/>
      </p:cViewPr>
      <p:guideLst>
        <p:guide orient="horz" pos="2160"/>
        <p:guide pos="2880"/>
      </p:guideLst>
    </p:cSldViewPr>
  </p:slideViewPr>
  <p:outlineViewPr>
    <p:cViewPr>
      <p:scale>
        <a:sx n="33" d="100"/>
        <a:sy n="33" d="100"/>
      </p:scale>
      <p:origin x="16" y="4332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notesMaster" Target="notesMasters/notesMaster1.xml"/><Relationship Id="rId31" Type="http://schemas.openxmlformats.org/officeDocument/2006/relationships/printerSettings" Target="printerSettings/printerSettings1.bin"/><Relationship Id="rId32" Type="http://schemas.openxmlformats.org/officeDocument/2006/relationships/presProps" Target="pres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viewProps" Target="viewProps.xml"/><Relationship Id="rId34" Type="http://schemas.openxmlformats.org/officeDocument/2006/relationships/theme" Target="theme/theme1.xml"/><Relationship Id="rId3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E4B7B32-BF80-4ADF-B7BC-1FBF2297102D}" type="doc">
      <dgm:prSet loTypeId="urn:microsoft.com/office/officeart/2005/8/layout/hierarchy6" loCatId="hierarchy" qsTypeId="urn:microsoft.com/office/officeart/2005/8/quickstyle/simple1" qsCatId="simple" csTypeId="urn:microsoft.com/office/officeart/2005/8/colors/accent1_2" csCatId="accent1" phldr="1"/>
      <dgm:spPr/>
      <dgm:t>
        <a:bodyPr/>
        <a:lstStyle/>
        <a:p>
          <a:endParaRPr lang="en-US"/>
        </a:p>
      </dgm:t>
    </dgm:pt>
    <dgm:pt modelId="{8A5EB386-0CA0-4E2E-92CE-47963C3A63FA}">
      <dgm:prSet phldrT="[Text]"/>
      <dgm:spPr/>
      <dgm:t>
        <a:bodyPr/>
        <a:lstStyle/>
        <a:p>
          <a:r>
            <a:rPr lang="en-US" dirty="0" smtClean="0"/>
            <a:t>food</a:t>
          </a:r>
          <a:endParaRPr lang="en-US" dirty="0"/>
        </a:p>
      </dgm:t>
    </dgm:pt>
    <dgm:pt modelId="{956FA8F9-6A67-4ABC-BB54-DE2B87DD579A}" type="parTrans" cxnId="{43F2563D-E48A-4203-8E50-7D515400ED8C}">
      <dgm:prSet/>
      <dgm:spPr/>
      <dgm:t>
        <a:bodyPr/>
        <a:lstStyle/>
        <a:p>
          <a:endParaRPr lang="en-US"/>
        </a:p>
      </dgm:t>
    </dgm:pt>
    <dgm:pt modelId="{07388A11-991D-4F0D-A6D1-B652DAA7C24C}" type="sibTrans" cxnId="{43F2563D-E48A-4203-8E50-7D515400ED8C}">
      <dgm:prSet/>
      <dgm:spPr/>
      <dgm:t>
        <a:bodyPr/>
        <a:lstStyle/>
        <a:p>
          <a:endParaRPr lang="en-US"/>
        </a:p>
      </dgm:t>
    </dgm:pt>
    <dgm:pt modelId="{BE345FD8-2D21-4333-8EBF-A6F7967CFFC9}">
      <dgm:prSet phldrT="[Text]"/>
      <dgm:spPr/>
      <dgm:t>
        <a:bodyPr/>
        <a:lstStyle/>
        <a:p>
          <a:r>
            <a:rPr lang="en-US" dirty="0" smtClean="0"/>
            <a:t>Fruit</a:t>
          </a:r>
          <a:endParaRPr lang="en-US" dirty="0"/>
        </a:p>
      </dgm:t>
    </dgm:pt>
    <dgm:pt modelId="{BE5E0076-235E-4D2A-A00D-D673923DA721}" type="parTrans" cxnId="{E2F7AA1D-9C13-4FA8-AAF4-6822C64C9D26}">
      <dgm:prSet/>
      <dgm:spPr/>
      <dgm:t>
        <a:bodyPr/>
        <a:lstStyle/>
        <a:p>
          <a:endParaRPr lang="en-US"/>
        </a:p>
      </dgm:t>
    </dgm:pt>
    <dgm:pt modelId="{F3AA6C84-EFB1-40A4-895C-798F4C9F05DF}" type="sibTrans" cxnId="{E2F7AA1D-9C13-4FA8-AAF4-6822C64C9D26}">
      <dgm:prSet/>
      <dgm:spPr/>
      <dgm:t>
        <a:bodyPr/>
        <a:lstStyle/>
        <a:p>
          <a:endParaRPr lang="en-US"/>
        </a:p>
      </dgm:t>
    </dgm:pt>
    <dgm:pt modelId="{6F63BA78-8C86-4862-8F4D-D1D3CCE427D1}">
      <dgm:prSet phldrT="[Text]"/>
      <dgm:spPr/>
      <dgm:t>
        <a:bodyPr/>
        <a:lstStyle/>
        <a:p>
          <a:r>
            <a:rPr lang="en-US" dirty="0" smtClean="0"/>
            <a:t>Dairy</a:t>
          </a:r>
          <a:endParaRPr lang="en-US" dirty="0"/>
        </a:p>
      </dgm:t>
    </dgm:pt>
    <dgm:pt modelId="{C08A0F04-C231-4950-AEC0-E3559F1F511A}" type="parTrans" cxnId="{246E04DC-11CF-4B42-85CE-70AA1F6E68B0}">
      <dgm:prSet/>
      <dgm:spPr/>
      <dgm:t>
        <a:bodyPr/>
        <a:lstStyle/>
        <a:p>
          <a:endParaRPr lang="en-US"/>
        </a:p>
      </dgm:t>
    </dgm:pt>
    <dgm:pt modelId="{4D17483B-A2E4-4F63-AA9E-02357ADCA10B}" type="sibTrans" cxnId="{246E04DC-11CF-4B42-85CE-70AA1F6E68B0}">
      <dgm:prSet/>
      <dgm:spPr/>
      <dgm:t>
        <a:bodyPr/>
        <a:lstStyle/>
        <a:p>
          <a:endParaRPr lang="en-US"/>
        </a:p>
      </dgm:t>
    </dgm:pt>
    <dgm:pt modelId="{912F3D06-085A-4DD1-82D5-240A2D9C75E7}">
      <dgm:prSet phldrT="[Text]"/>
      <dgm:spPr/>
      <dgm:t>
        <a:bodyPr/>
        <a:lstStyle/>
        <a:p>
          <a:r>
            <a:rPr lang="en-US" dirty="0" smtClean="0"/>
            <a:t>Meat</a:t>
          </a:r>
          <a:endParaRPr lang="en-US" dirty="0"/>
        </a:p>
      </dgm:t>
    </dgm:pt>
    <dgm:pt modelId="{C12886FC-4EB5-416D-BAD0-A4B36C665A08}" type="parTrans" cxnId="{FABB8E2C-BB87-41A0-9801-A1D124DAB926}">
      <dgm:prSet/>
      <dgm:spPr/>
      <dgm:t>
        <a:bodyPr/>
        <a:lstStyle/>
        <a:p>
          <a:endParaRPr lang="en-US"/>
        </a:p>
      </dgm:t>
    </dgm:pt>
    <dgm:pt modelId="{A641E9FF-D114-4CA5-B2BB-1CCA25DBBFF8}" type="sibTrans" cxnId="{FABB8E2C-BB87-41A0-9801-A1D124DAB926}">
      <dgm:prSet/>
      <dgm:spPr/>
      <dgm:t>
        <a:bodyPr/>
        <a:lstStyle/>
        <a:p>
          <a:endParaRPr lang="en-US"/>
        </a:p>
      </dgm:t>
    </dgm:pt>
    <dgm:pt modelId="{596D6D13-BCEF-4D82-BBBD-1BD25A551738}">
      <dgm:prSet phldrT="[Text]"/>
      <dgm:spPr/>
      <dgm:t>
        <a:bodyPr/>
        <a:lstStyle/>
        <a:p>
          <a:r>
            <a:rPr lang="en-US" dirty="0" smtClean="0"/>
            <a:t>Bread</a:t>
          </a:r>
        </a:p>
      </dgm:t>
    </dgm:pt>
    <dgm:pt modelId="{3E8ACDFF-BF3C-4E8A-893D-F4B8859F5D5C}" type="parTrans" cxnId="{D68A814A-59F1-4922-AD18-C0C12373A53D}">
      <dgm:prSet/>
      <dgm:spPr/>
      <dgm:t>
        <a:bodyPr/>
        <a:lstStyle/>
        <a:p>
          <a:endParaRPr lang="en-US"/>
        </a:p>
      </dgm:t>
    </dgm:pt>
    <dgm:pt modelId="{7DE6117F-BEAD-4605-8ECC-1054E313D8B5}" type="sibTrans" cxnId="{D68A814A-59F1-4922-AD18-C0C12373A53D}">
      <dgm:prSet/>
      <dgm:spPr/>
      <dgm:t>
        <a:bodyPr/>
        <a:lstStyle/>
        <a:p>
          <a:endParaRPr lang="en-US"/>
        </a:p>
      </dgm:t>
    </dgm:pt>
    <dgm:pt modelId="{09639ED2-8893-4357-BDBA-F75B2B0CF188}">
      <dgm:prSet phldrT="[Text]"/>
      <dgm:spPr/>
      <dgm:t>
        <a:bodyPr/>
        <a:lstStyle/>
        <a:p>
          <a:r>
            <a:rPr lang="en-US" dirty="0" smtClean="0"/>
            <a:t>Fats/sugar</a:t>
          </a:r>
        </a:p>
      </dgm:t>
    </dgm:pt>
    <dgm:pt modelId="{C3656BD4-9F04-4318-B83C-053DA1953E1F}" type="parTrans" cxnId="{B5D25B1B-F1EA-471B-9586-008AC0F81441}">
      <dgm:prSet/>
      <dgm:spPr/>
      <dgm:t>
        <a:bodyPr/>
        <a:lstStyle/>
        <a:p>
          <a:endParaRPr lang="en-US"/>
        </a:p>
      </dgm:t>
    </dgm:pt>
    <dgm:pt modelId="{979226B3-F24E-450A-9631-E802F24CDAA7}" type="sibTrans" cxnId="{B5D25B1B-F1EA-471B-9586-008AC0F81441}">
      <dgm:prSet/>
      <dgm:spPr/>
      <dgm:t>
        <a:bodyPr/>
        <a:lstStyle/>
        <a:p>
          <a:endParaRPr lang="en-US"/>
        </a:p>
      </dgm:t>
    </dgm:pt>
    <dgm:pt modelId="{5F19717B-DD7E-49DF-A71E-ED077EB568B2}">
      <dgm:prSet phldrT="[Text]"/>
      <dgm:spPr/>
      <dgm:t>
        <a:bodyPr/>
        <a:lstStyle/>
        <a:p>
          <a:r>
            <a:rPr lang="en-US" dirty="0" smtClean="0"/>
            <a:t>vegetable</a:t>
          </a:r>
          <a:endParaRPr lang="en-US" dirty="0"/>
        </a:p>
      </dgm:t>
    </dgm:pt>
    <dgm:pt modelId="{76AA9BB1-C6DD-459E-B634-C000672C40B3}" type="parTrans" cxnId="{98BAEF57-B190-425C-B236-99882A5B75C1}">
      <dgm:prSet/>
      <dgm:spPr/>
      <dgm:t>
        <a:bodyPr/>
        <a:lstStyle/>
        <a:p>
          <a:endParaRPr lang="en-US"/>
        </a:p>
      </dgm:t>
    </dgm:pt>
    <dgm:pt modelId="{36168A71-821B-4094-9F91-E514CD48D1C5}" type="sibTrans" cxnId="{98BAEF57-B190-425C-B236-99882A5B75C1}">
      <dgm:prSet/>
      <dgm:spPr/>
      <dgm:t>
        <a:bodyPr/>
        <a:lstStyle/>
        <a:p>
          <a:endParaRPr lang="en-US"/>
        </a:p>
      </dgm:t>
    </dgm:pt>
    <dgm:pt modelId="{543949CC-1302-4827-8152-70AD0658E044}">
      <dgm:prSet/>
      <dgm:spPr/>
      <dgm:t>
        <a:bodyPr/>
        <a:lstStyle/>
        <a:p>
          <a:r>
            <a:rPr lang="en-US" dirty="0" smtClean="0"/>
            <a:t>Orange</a:t>
          </a:r>
        </a:p>
      </dgm:t>
    </dgm:pt>
    <dgm:pt modelId="{70AF111E-6BC4-42D8-93EA-C66EC20E649B}" type="parTrans" cxnId="{CC968053-2D2E-4961-B38B-610E3352C3B1}">
      <dgm:prSet/>
      <dgm:spPr/>
      <dgm:t>
        <a:bodyPr/>
        <a:lstStyle/>
        <a:p>
          <a:endParaRPr lang="en-US"/>
        </a:p>
      </dgm:t>
    </dgm:pt>
    <dgm:pt modelId="{94CAB33C-ED8C-4CAE-9D1C-89C13561BCEF}" type="sibTrans" cxnId="{CC968053-2D2E-4961-B38B-610E3352C3B1}">
      <dgm:prSet/>
      <dgm:spPr/>
      <dgm:t>
        <a:bodyPr/>
        <a:lstStyle/>
        <a:p>
          <a:endParaRPr lang="en-US"/>
        </a:p>
      </dgm:t>
    </dgm:pt>
    <dgm:pt modelId="{10835132-CBAF-444E-A103-E920E3FB1A4A}">
      <dgm:prSet/>
      <dgm:spPr/>
      <dgm:t>
        <a:bodyPr/>
        <a:lstStyle/>
        <a:p>
          <a:r>
            <a:rPr lang="en-US" dirty="0" smtClean="0"/>
            <a:t>Banana</a:t>
          </a:r>
          <a:endParaRPr lang="en-US" dirty="0"/>
        </a:p>
      </dgm:t>
    </dgm:pt>
    <dgm:pt modelId="{70C2A03E-0D51-49A0-94B2-5D992D7AF7A1}" type="parTrans" cxnId="{3D122AB4-BAD1-4D34-A0CB-E238CDCDBB59}">
      <dgm:prSet/>
      <dgm:spPr/>
      <dgm:t>
        <a:bodyPr/>
        <a:lstStyle/>
        <a:p>
          <a:endParaRPr lang="en-US"/>
        </a:p>
      </dgm:t>
    </dgm:pt>
    <dgm:pt modelId="{22985D21-97B6-4C55-9364-0E707B60571C}" type="sibTrans" cxnId="{3D122AB4-BAD1-4D34-A0CB-E238CDCDBB59}">
      <dgm:prSet/>
      <dgm:spPr/>
      <dgm:t>
        <a:bodyPr/>
        <a:lstStyle/>
        <a:p>
          <a:endParaRPr lang="en-US"/>
        </a:p>
      </dgm:t>
    </dgm:pt>
    <dgm:pt modelId="{907568B9-EA68-4C87-8EA6-2B6A075FB76C}">
      <dgm:prSet/>
      <dgm:spPr/>
      <dgm:t>
        <a:bodyPr/>
        <a:lstStyle/>
        <a:p>
          <a:r>
            <a:rPr lang="en-US" dirty="0" smtClean="0"/>
            <a:t>Grapes</a:t>
          </a:r>
          <a:endParaRPr lang="en-US" dirty="0"/>
        </a:p>
      </dgm:t>
    </dgm:pt>
    <dgm:pt modelId="{C0D9DC9F-5CBD-4A42-87F7-3C21C52D7D0E}" type="parTrans" cxnId="{06B98F17-D212-4864-AD35-432EE643ADF5}">
      <dgm:prSet/>
      <dgm:spPr/>
      <dgm:t>
        <a:bodyPr/>
        <a:lstStyle/>
        <a:p>
          <a:endParaRPr lang="en-US"/>
        </a:p>
      </dgm:t>
    </dgm:pt>
    <dgm:pt modelId="{8B05B8CE-84C1-4661-BB61-D407BB64F4A8}" type="sibTrans" cxnId="{06B98F17-D212-4864-AD35-432EE643ADF5}">
      <dgm:prSet/>
      <dgm:spPr/>
      <dgm:t>
        <a:bodyPr/>
        <a:lstStyle/>
        <a:p>
          <a:endParaRPr lang="en-US"/>
        </a:p>
      </dgm:t>
    </dgm:pt>
    <dgm:pt modelId="{D7D0EF46-47AD-4D4E-9FD7-F0C07B6C383A}">
      <dgm:prSet/>
      <dgm:spPr/>
      <dgm:t>
        <a:bodyPr/>
        <a:lstStyle/>
        <a:p>
          <a:r>
            <a:rPr lang="en-US" dirty="0" smtClean="0"/>
            <a:t>Apple</a:t>
          </a:r>
          <a:endParaRPr lang="en-US" dirty="0"/>
        </a:p>
      </dgm:t>
    </dgm:pt>
    <dgm:pt modelId="{0EA0DB8B-2172-4A27-A6D9-1741B8B627CE}" type="parTrans" cxnId="{C43FC143-604B-4C4D-8269-57ABB0097E02}">
      <dgm:prSet/>
      <dgm:spPr/>
      <dgm:t>
        <a:bodyPr/>
        <a:lstStyle/>
        <a:p>
          <a:endParaRPr lang="en-US"/>
        </a:p>
      </dgm:t>
    </dgm:pt>
    <dgm:pt modelId="{1BBCC3E4-5103-4723-9EBA-9A6BBA4AC8BD}" type="sibTrans" cxnId="{C43FC143-604B-4C4D-8269-57ABB0097E02}">
      <dgm:prSet/>
      <dgm:spPr/>
      <dgm:t>
        <a:bodyPr/>
        <a:lstStyle/>
        <a:p>
          <a:endParaRPr lang="en-US"/>
        </a:p>
      </dgm:t>
    </dgm:pt>
    <dgm:pt modelId="{38EB4BFD-458C-42C3-AF4E-8BFB79FE5D35}">
      <dgm:prSet/>
      <dgm:spPr/>
      <dgm:t>
        <a:bodyPr/>
        <a:lstStyle/>
        <a:p>
          <a:r>
            <a:rPr lang="en-US" dirty="0" smtClean="0"/>
            <a:t>Red</a:t>
          </a:r>
          <a:endParaRPr lang="en-US" dirty="0"/>
        </a:p>
      </dgm:t>
    </dgm:pt>
    <dgm:pt modelId="{3EECCC33-C792-4AA7-ABF0-364CDBBB7D7E}" type="parTrans" cxnId="{EDE4AC33-DB06-446F-BF52-67299B7B4DEF}">
      <dgm:prSet/>
      <dgm:spPr/>
      <dgm:t>
        <a:bodyPr/>
        <a:lstStyle/>
        <a:p>
          <a:endParaRPr lang="en-US"/>
        </a:p>
      </dgm:t>
    </dgm:pt>
    <dgm:pt modelId="{E46F3229-3B66-446D-AA5E-062EE0949512}" type="sibTrans" cxnId="{EDE4AC33-DB06-446F-BF52-67299B7B4DEF}">
      <dgm:prSet/>
      <dgm:spPr/>
      <dgm:t>
        <a:bodyPr/>
        <a:lstStyle/>
        <a:p>
          <a:endParaRPr lang="en-US"/>
        </a:p>
      </dgm:t>
    </dgm:pt>
    <dgm:pt modelId="{50C60FAF-ED24-48E7-832C-01EDF5BF6BC7}">
      <dgm:prSet/>
      <dgm:spPr/>
      <dgm:t>
        <a:bodyPr/>
        <a:lstStyle/>
        <a:p>
          <a:r>
            <a:rPr lang="en-US" dirty="0" smtClean="0"/>
            <a:t>Yellow</a:t>
          </a:r>
          <a:endParaRPr lang="en-US" dirty="0"/>
        </a:p>
      </dgm:t>
    </dgm:pt>
    <dgm:pt modelId="{9C05FC8F-734C-45EB-B492-5651C45DFE4F}" type="parTrans" cxnId="{D66160E6-8D44-4A69-80C9-4CF2C9DEAA59}">
      <dgm:prSet/>
      <dgm:spPr/>
      <dgm:t>
        <a:bodyPr/>
        <a:lstStyle/>
        <a:p>
          <a:endParaRPr lang="en-US"/>
        </a:p>
      </dgm:t>
    </dgm:pt>
    <dgm:pt modelId="{00B37C06-8929-4CAA-9C69-3D76AAFEABDC}" type="sibTrans" cxnId="{D66160E6-8D44-4A69-80C9-4CF2C9DEAA59}">
      <dgm:prSet/>
      <dgm:spPr/>
      <dgm:t>
        <a:bodyPr/>
        <a:lstStyle/>
        <a:p>
          <a:endParaRPr lang="en-US"/>
        </a:p>
      </dgm:t>
    </dgm:pt>
    <dgm:pt modelId="{B219103A-C515-4753-BB3C-B45D2B213EC4}">
      <dgm:prSet/>
      <dgm:spPr/>
      <dgm:t>
        <a:bodyPr/>
        <a:lstStyle/>
        <a:p>
          <a:r>
            <a:rPr lang="en-US" dirty="0" smtClean="0"/>
            <a:t>Green</a:t>
          </a:r>
          <a:endParaRPr lang="en-US" dirty="0"/>
        </a:p>
      </dgm:t>
    </dgm:pt>
    <dgm:pt modelId="{E4F2A0B8-2306-4F9C-AD57-E663EBB9E11B}" type="parTrans" cxnId="{E8BB5444-7B9F-4B58-B3DE-F9AD3AABA7CE}">
      <dgm:prSet/>
      <dgm:spPr/>
      <dgm:t>
        <a:bodyPr/>
        <a:lstStyle/>
        <a:p>
          <a:endParaRPr lang="en-US"/>
        </a:p>
      </dgm:t>
    </dgm:pt>
    <dgm:pt modelId="{57ED88AB-6C5F-46E3-9AB9-7AC095102360}" type="sibTrans" cxnId="{E8BB5444-7B9F-4B58-B3DE-F9AD3AABA7CE}">
      <dgm:prSet/>
      <dgm:spPr/>
      <dgm:t>
        <a:bodyPr/>
        <a:lstStyle/>
        <a:p>
          <a:endParaRPr lang="en-US"/>
        </a:p>
      </dgm:t>
    </dgm:pt>
    <dgm:pt modelId="{10AB2C9B-8AA9-4052-AF8B-B9CE63B3A788}">
      <dgm:prSet/>
      <dgm:spPr/>
      <dgm:t>
        <a:bodyPr/>
        <a:lstStyle/>
        <a:p>
          <a:r>
            <a:rPr lang="en-US" dirty="0" smtClean="0"/>
            <a:t>Granny Smith</a:t>
          </a:r>
          <a:endParaRPr lang="en-US" dirty="0"/>
        </a:p>
      </dgm:t>
    </dgm:pt>
    <dgm:pt modelId="{854F655B-E18C-4209-BFD1-B4D7C5846E14}" type="parTrans" cxnId="{07FAC278-4A17-4E88-9521-D1E9C2A26A71}">
      <dgm:prSet/>
      <dgm:spPr/>
      <dgm:t>
        <a:bodyPr/>
        <a:lstStyle/>
        <a:p>
          <a:endParaRPr lang="en-US"/>
        </a:p>
      </dgm:t>
    </dgm:pt>
    <dgm:pt modelId="{FFF24AE3-63D6-4F81-A039-9833D2601865}" type="sibTrans" cxnId="{07FAC278-4A17-4E88-9521-D1E9C2A26A71}">
      <dgm:prSet/>
      <dgm:spPr/>
      <dgm:t>
        <a:bodyPr/>
        <a:lstStyle/>
        <a:p>
          <a:endParaRPr lang="en-US"/>
        </a:p>
      </dgm:t>
    </dgm:pt>
    <dgm:pt modelId="{0BEA497A-8E31-4A9F-8FE6-C64B837D3602}">
      <dgm:prSet/>
      <dgm:spPr/>
      <dgm:t>
        <a:bodyPr/>
        <a:lstStyle/>
        <a:p>
          <a:r>
            <a:rPr lang="en-US" dirty="0" smtClean="0"/>
            <a:t>Empire</a:t>
          </a:r>
          <a:endParaRPr lang="en-US" dirty="0"/>
        </a:p>
      </dgm:t>
    </dgm:pt>
    <dgm:pt modelId="{6B19868E-5DF9-4407-BA05-2E5FCFF161AB}" type="parTrans" cxnId="{A3820FBE-651A-4925-BEB4-63DBC73F0A9A}">
      <dgm:prSet/>
      <dgm:spPr/>
      <dgm:t>
        <a:bodyPr/>
        <a:lstStyle/>
        <a:p>
          <a:endParaRPr lang="en-US"/>
        </a:p>
      </dgm:t>
    </dgm:pt>
    <dgm:pt modelId="{7940F8BB-0F53-46D8-9183-7AC25FF013DC}" type="sibTrans" cxnId="{A3820FBE-651A-4925-BEB4-63DBC73F0A9A}">
      <dgm:prSet/>
      <dgm:spPr/>
      <dgm:t>
        <a:bodyPr/>
        <a:lstStyle/>
        <a:p>
          <a:endParaRPr lang="en-US"/>
        </a:p>
      </dgm:t>
    </dgm:pt>
    <dgm:pt modelId="{86BECBC3-53BD-4C5A-8E64-F81C5FC0E178}" type="pres">
      <dgm:prSet presAssocID="{EE4B7B32-BF80-4ADF-B7BC-1FBF2297102D}" presName="mainComposite" presStyleCnt="0">
        <dgm:presLayoutVars>
          <dgm:chPref val="1"/>
          <dgm:dir/>
          <dgm:animOne val="branch"/>
          <dgm:animLvl val="lvl"/>
          <dgm:resizeHandles val="exact"/>
        </dgm:presLayoutVars>
      </dgm:prSet>
      <dgm:spPr/>
      <dgm:t>
        <a:bodyPr/>
        <a:lstStyle/>
        <a:p>
          <a:endParaRPr lang="en-US"/>
        </a:p>
      </dgm:t>
    </dgm:pt>
    <dgm:pt modelId="{1D06F99B-84AB-413F-87D5-B46850BF2DB3}" type="pres">
      <dgm:prSet presAssocID="{EE4B7B32-BF80-4ADF-B7BC-1FBF2297102D}" presName="hierFlow" presStyleCnt="0"/>
      <dgm:spPr/>
    </dgm:pt>
    <dgm:pt modelId="{18D95AC8-1B8A-4CC8-8483-B0748E2DECDA}" type="pres">
      <dgm:prSet presAssocID="{EE4B7B32-BF80-4ADF-B7BC-1FBF2297102D}" presName="hierChild1" presStyleCnt="0">
        <dgm:presLayoutVars>
          <dgm:chPref val="1"/>
          <dgm:animOne val="branch"/>
          <dgm:animLvl val="lvl"/>
        </dgm:presLayoutVars>
      </dgm:prSet>
      <dgm:spPr/>
    </dgm:pt>
    <dgm:pt modelId="{73FA0DFD-F69B-4DCC-BBDB-4813022CB04A}" type="pres">
      <dgm:prSet presAssocID="{8A5EB386-0CA0-4E2E-92CE-47963C3A63FA}" presName="Name14" presStyleCnt="0"/>
      <dgm:spPr/>
    </dgm:pt>
    <dgm:pt modelId="{52743CF1-60D0-4357-AD97-86DED94DB94D}" type="pres">
      <dgm:prSet presAssocID="{8A5EB386-0CA0-4E2E-92CE-47963C3A63FA}" presName="level1Shape" presStyleLbl="node0" presStyleIdx="0" presStyleCnt="1" custLinFactNeighborX="79" custLinFactNeighborY="-14411">
        <dgm:presLayoutVars>
          <dgm:chPref val="3"/>
        </dgm:presLayoutVars>
      </dgm:prSet>
      <dgm:spPr/>
      <dgm:t>
        <a:bodyPr/>
        <a:lstStyle/>
        <a:p>
          <a:endParaRPr lang="en-US"/>
        </a:p>
      </dgm:t>
    </dgm:pt>
    <dgm:pt modelId="{6746B400-C8E6-410A-A0E8-6F978F334506}" type="pres">
      <dgm:prSet presAssocID="{8A5EB386-0CA0-4E2E-92CE-47963C3A63FA}" presName="hierChild2" presStyleCnt="0"/>
      <dgm:spPr/>
    </dgm:pt>
    <dgm:pt modelId="{E3F18683-A651-469C-AA69-351E2A4DCEEF}" type="pres">
      <dgm:prSet presAssocID="{BE5E0076-235E-4D2A-A00D-D673923DA721}" presName="Name19" presStyleLbl="parChTrans1D2" presStyleIdx="0" presStyleCnt="6"/>
      <dgm:spPr/>
      <dgm:t>
        <a:bodyPr/>
        <a:lstStyle/>
        <a:p>
          <a:endParaRPr lang="en-US"/>
        </a:p>
      </dgm:t>
    </dgm:pt>
    <dgm:pt modelId="{1B92090B-FDDC-4257-9A0D-D16BD1D95436}" type="pres">
      <dgm:prSet presAssocID="{BE345FD8-2D21-4333-8EBF-A6F7967CFFC9}" presName="Name21" presStyleCnt="0"/>
      <dgm:spPr/>
    </dgm:pt>
    <dgm:pt modelId="{C478632F-3269-4BAD-8F41-16807C547672}" type="pres">
      <dgm:prSet presAssocID="{BE345FD8-2D21-4333-8EBF-A6F7967CFFC9}" presName="level2Shape" presStyleLbl="node2" presStyleIdx="0" presStyleCnt="6"/>
      <dgm:spPr/>
      <dgm:t>
        <a:bodyPr/>
        <a:lstStyle/>
        <a:p>
          <a:endParaRPr lang="en-US"/>
        </a:p>
      </dgm:t>
    </dgm:pt>
    <dgm:pt modelId="{3DC66E49-5908-49C1-B940-DA7F1F09D1F5}" type="pres">
      <dgm:prSet presAssocID="{BE345FD8-2D21-4333-8EBF-A6F7967CFFC9}" presName="hierChild3" presStyleCnt="0"/>
      <dgm:spPr/>
    </dgm:pt>
    <dgm:pt modelId="{CAACD828-B237-4895-B025-C56129C4A735}" type="pres">
      <dgm:prSet presAssocID="{0EA0DB8B-2172-4A27-A6D9-1741B8B627CE}" presName="Name19" presStyleLbl="parChTrans1D3" presStyleIdx="0" presStyleCnt="4"/>
      <dgm:spPr/>
      <dgm:t>
        <a:bodyPr/>
        <a:lstStyle/>
        <a:p>
          <a:endParaRPr lang="en-US"/>
        </a:p>
      </dgm:t>
    </dgm:pt>
    <dgm:pt modelId="{F97249BF-F1F4-41C5-B717-FCD5811660FD}" type="pres">
      <dgm:prSet presAssocID="{D7D0EF46-47AD-4D4E-9FD7-F0C07B6C383A}" presName="Name21" presStyleCnt="0"/>
      <dgm:spPr/>
    </dgm:pt>
    <dgm:pt modelId="{42F16643-547C-436D-A22E-78B99EEBBE66}" type="pres">
      <dgm:prSet presAssocID="{D7D0EF46-47AD-4D4E-9FD7-F0C07B6C383A}" presName="level2Shape" presStyleLbl="node3" presStyleIdx="0" presStyleCnt="4"/>
      <dgm:spPr/>
      <dgm:t>
        <a:bodyPr/>
        <a:lstStyle/>
        <a:p>
          <a:endParaRPr lang="en-US"/>
        </a:p>
      </dgm:t>
    </dgm:pt>
    <dgm:pt modelId="{687AB739-63E6-423A-9486-C418D37D8ECF}" type="pres">
      <dgm:prSet presAssocID="{D7D0EF46-47AD-4D4E-9FD7-F0C07B6C383A}" presName="hierChild3" presStyleCnt="0"/>
      <dgm:spPr/>
    </dgm:pt>
    <dgm:pt modelId="{F0C5F4CB-A102-4100-9D6C-90797C0D8107}" type="pres">
      <dgm:prSet presAssocID="{9C05FC8F-734C-45EB-B492-5651C45DFE4F}" presName="Name19" presStyleLbl="parChTrans1D4" presStyleIdx="0" presStyleCnt="5"/>
      <dgm:spPr/>
      <dgm:t>
        <a:bodyPr/>
        <a:lstStyle/>
        <a:p>
          <a:endParaRPr lang="en-US"/>
        </a:p>
      </dgm:t>
    </dgm:pt>
    <dgm:pt modelId="{7E1B3F89-A576-40E7-80E5-390B5315B4DD}" type="pres">
      <dgm:prSet presAssocID="{50C60FAF-ED24-48E7-832C-01EDF5BF6BC7}" presName="Name21" presStyleCnt="0"/>
      <dgm:spPr/>
    </dgm:pt>
    <dgm:pt modelId="{93E456F7-0DCC-41E7-BD45-97F15CF0F1DD}" type="pres">
      <dgm:prSet presAssocID="{50C60FAF-ED24-48E7-832C-01EDF5BF6BC7}" presName="level2Shape" presStyleLbl="node4" presStyleIdx="0" presStyleCnt="5"/>
      <dgm:spPr/>
      <dgm:t>
        <a:bodyPr/>
        <a:lstStyle/>
        <a:p>
          <a:endParaRPr lang="en-US"/>
        </a:p>
      </dgm:t>
    </dgm:pt>
    <dgm:pt modelId="{D573A46E-14F2-482E-A894-90761CFD9864}" type="pres">
      <dgm:prSet presAssocID="{50C60FAF-ED24-48E7-832C-01EDF5BF6BC7}" presName="hierChild3" presStyleCnt="0"/>
      <dgm:spPr/>
    </dgm:pt>
    <dgm:pt modelId="{ED2F0DF2-AD74-4CB4-8EED-9E33A0059279}" type="pres">
      <dgm:prSet presAssocID="{3EECCC33-C792-4AA7-ABF0-364CDBBB7D7E}" presName="Name19" presStyleLbl="parChTrans1D4" presStyleIdx="1" presStyleCnt="5"/>
      <dgm:spPr/>
      <dgm:t>
        <a:bodyPr/>
        <a:lstStyle/>
        <a:p>
          <a:endParaRPr lang="en-US"/>
        </a:p>
      </dgm:t>
    </dgm:pt>
    <dgm:pt modelId="{27D8D5E8-1475-4471-93D6-D0AC36F49724}" type="pres">
      <dgm:prSet presAssocID="{38EB4BFD-458C-42C3-AF4E-8BFB79FE5D35}" presName="Name21" presStyleCnt="0"/>
      <dgm:spPr/>
    </dgm:pt>
    <dgm:pt modelId="{57E0B604-41B4-4897-A6CF-94A524DD55C8}" type="pres">
      <dgm:prSet presAssocID="{38EB4BFD-458C-42C3-AF4E-8BFB79FE5D35}" presName="level2Shape" presStyleLbl="node4" presStyleIdx="1" presStyleCnt="5"/>
      <dgm:spPr/>
      <dgm:t>
        <a:bodyPr/>
        <a:lstStyle/>
        <a:p>
          <a:endParaRPr lang="en-US"/>
        </a:p>
      </dgm:t>
    </dgm:pt>
    <dgm:pt modelId="{91C1FBC7-47C1-448F-95D1-15C9BD051BFF}" type="pres">
      <dgm:prSet presAssocID="{38EB4BFD-458C-42C3-AF4E-8BFB79FE5D35}" presName="hierChild3" presStyleCnt="0"/>
      <dgm:spPr/>
    </dgm:pt>
    <dgm:pt modelId="{76048AD6-CB06-4E48-89C3-98FBF2659A2E}" type="pres">
      <dgm:prSet presAssocID="{E4F2A0B8-2306-4F9C-AD57-E663EBB9E11B}" presName="Name19" presStyleLbl="parChTrans1D4" presStyleIdx="2" presStyleCnt="5"/>
      <dgm:spPr/>
      <dgm:t>
        <a:bodyPr/>
        <a:lstStyle/>
        <a:p>
          <a:endParaRPr lang="en-US"/>
        </a:p>
      </dgm:t>
    </dgm:pt>
    <dgm:pt modelId="{C73156E1-4F6B-45AB-BCA0-B76641672574}" type="pres">
      <dgm:prSet presAssocID="{B219103A-C515-4753-BB3C-B45D2B213EC4}" presName="Name21" presStyleCnt="0"/>
      <dgm:spPr/>
    </dgm:pt>
    <dgm:pt modelId="{9878E553-672D-44A7-AEE5-0D00FDFDF3D2}" type="pres">
      <dgm:prSet presAssocID="{B219103A-C515-4753-BB3C-B45D2B213EC4}" presName="level2Shape" presStyleLbl="node4" presStyleIdx="2" presStyleCnt="5"/>
      <dgm:spPr/>
      <dgm:t>
        <a:bodyPr/>
        <a:lstStyle/>
        <a:p>
          <a:endParaRPr lang="en-US"/>
        </a:p>
      </dgm:t>
    </dgm:pt>
    <dgm:pt modelId="{2E8227C7-4D9D-45AA-8DEC-A14A32439365}" type="pres">
      <dgm:prSet presAssocID="{B219103A-C515-4753-BB3C-B45D2B213EC4}" presName="hierChild3" presStyleCnt="0"/>
      <dgm:spPr/>
    </dgm:pt>
    <dgm:pt modelId="{C76844EE-0FFC-4DBC-A000-546AC13B5254}" type="pres">
      <dgm:prSet presAssocID="{6B19868E-5DF9-4407-BA05-2E5FCFF161AB}" presName="Name19" presStyleLbl="parChTrans1D4" presStyleIdx="3" presStyleCnt="5"/>
      <dgm:spPr/>
      <dgm:t>
        <a:bodyPr/>
        <a:lstStyle/>
        <a:p>
          <a:endParaRPr lang="en-US"/>
        </a:p>
      </dgm:t>
    </dgm:pt>
    <dgm:pt modelId="{4F7D474D-537E-4FB8-9A71-0007563E584E}" type="pres">
      <dgm:prSet presAssocID="{0BEA497A-8E31-4A9F-8FE6-C64B837D3602}" presName="Name21" presStyleCnt="0"/>
      <dgm:spPr/>
    </dgm:pt>
    <dgm:pt modelId="{051E4D54-6859-433F-963B-5236DAA63340}" type="pres">
      <dgm:prSet presAssocID="{0BEA497A-8E31-4A9F-8FE6-C64B837D3602}" presName="level2Shape" presStyleLbl="node4" presStyleIdx="3" presStyleCnt="5"/>
      <dgm:spPr/>
      <dgm:t>
        <a:bodyPr/>
        <a:lstStyle/>
        <a:p>
          <a:endParaRPr lang="en-US"/>
        </a:p>
      </dgm:t>
    </dgm:pt>
    <dgm:pt modelId="{F893F6FC-240F-4BB6-924E-4BC4EE404435}" type="pres">
      <dgm:prSet presAssocID="{0BEA497A-8E31-4A9F-8FE6-C64B837D3602}" presName="hierChild3" presStyleCnt="0"/>
      <dgm:spPr/>
    </dgm:pt>
    <dgm:pt modelId="{91A18CDE-6F59-43B2-9F78-1386EB612B76}" type="pres">
      <dgm:prSet presAssocID="{854F655B-E18C-4209-BFD1-B4D7C5846E14}" presName="Name19" presStyleLbl="parChTrans1D4" presStyleIdx="4" presStyleCnt="5"/>
      <dgm:spPr/>
      <dgm:t>
        <a:bodyPr/>
        <a:lstStyle/>
        <a:p>
          <a:endParaRPr lang="en-US"/>
        </a:p>
      </dgm:t>
    </dgm:pt>
    <dgm:pt modelId="{E55D419C-7CD6-41F6-B984-1E6FD98AA4FC}" type="pres">
      <dgm:prSet presAssocID="{10AB2C9B-8AA9-4052-AF8B-B9CE63B3A788}" presName="Name21" presStyleCnt="0"/>
      <dgm:spPr/>
    </dgm:pt>
    <dgm:pt modelId="{FB007934-94D8-44F1-A334-F041AC210396}" type="pres">
      <dgm:prSet presAssocID="{10AB2C9B-8AA9-4052-AF8B-B9CE63B3A788}" presName="level2Shape" presStyleLbl="node4" presStyleIdx="4" presStyleCnt="5"/>
      <dgm:spPr/>
      <dgm:t>
        <a:bodyPr/>
        <a:lstStyle/>
        <a:p>
          <a:endParaRPr lang="en-US"/>
        </a:p>
      </dgm:t>
    </dgm:pt>
    <dgm:pt modelId="{65EB3A72-AED4-409E-A9AD-AAD42E2FCDEF}" type="pres">
      <dgm:prSet presAssocID="{10AB2C9B-8AA9-4052-AF8B-B9CE63B3A788}" presName="hierChild3" presStyleCnt="0"/>
      <dgm:spPr/>
    </dgm:pt>
    <dgm:pt modelId="{A8844C8E-D20F-4B86-B780-64F775F9C607}" type="pres">
      <dgm:prSet presAssocID="{C0D9DC9F-5CBD-4A42-87F7-3C21C52D7D0E}" presName="Name19" presStyleLbl="parChTrans1D3" presStyleIdx="1" presStyleCnt="4"/>
      <dgm:spPr/>
      <dgm:t>
        <a:bodyPr/>
        <a:lstStyle/>
        <a:p>
          <a:endParaRPr lang="en-US"/>
        </a:p>
      </dgm:t>
    </dgm:pt>
    <dgm:pt modelId="{234ECB26-9748-4AB9-884C-5D540BBBDE06}" type="pres">
      <dgm:prSet presAssocID="{907568B9-EA68-4C87-8EA6-2B6A075FB76C}" presName="Name21" presStyleCnt="0"/>
      <dgm:spPr/>
    </dgm:pt>
    <dgm:pt modelId="{A3A0B901-C06E-4B26-B40E-09FD9CED3847}" type="pres">
      <dgm:prSet presAssocID="{907568B9-EA68-4C87-8EA6-2B6A075FB76C}" presName="level2Shape" presStyleLbl="node3" presStyleIdx="1" presStyleCnt="4"/>
      <dgm:spPr/>
      <dgm:t>
        <a:bodyPr/>
        <a:lstStyle/>
        <a:p>
          <a:endParaRPr lang="en-US"/>
        </a:p>
      </dgm:t>
    </dgm:pt>
    <dgm:pt modelId="{3519590A-9EFF-458F-BF78-7C7B9C056287}" type="pres">
      <dgm:prSet presAssocID="{907568B9-EA68-4C87-8EA6-2B6A075FB76C}" presName="hierChild3" presStyleCnt="0"/>
      <dgm:spPr/>
    </dgm:pt>
    <dgm:pt modelId="{ECDEFEF0-4855-4970-8340-B29E75AC672C}" type="pres">
      <dgm:prSet presAssocID="{70C2A03E-0D51-49A0-94B2-5D992D7AF7A1}" presName="Name19" presStyleLbl="parChTrans1D3" presStyleIdx="2" presStyleCnt="4"/>
      <dgm:spPr/>
      <dgm:t>
        <a:bodyPr/>
        <a:lstStyle/>
        <a:p>
          <a:endParaRPr lang="en-US"/>
        </a:p>
      </dgm:t>
    </dgm:pt>
    <dgm:pt modelId="{92729BA5-120B-4C59-A12C-7B214009741D}" type="pres">
      <dgm:prSet presAssocID="{10835132-CBAF-444E-A103-E920E3FB1A4A}" presName="Name21" presStyleCnt="0"/>
      <dgm:spPr/>
    </dgm:pt>
    <dgm:pt modelId="{EB906F3D-C189-41C8-9421-BA2BAF99F25D}" type="pres">
      <dgm:prSet presAssocID="{10835132-CBAF-444E-A103-E920E3FB1A4A}" presName="level2Shape" presStyleLbl="node3" presStyleIdx="2" presStyleCnt="4"/>
      <dgm:spPr/>
      <dgm:t>
        <a:bodyPr/>
        <a:lstStyle/>
        <a:p>
          <a:endParaRPr lang="en-US"/>
        </a:p>
      </dgm:t>
    </dgm:pt>
    <dgm:pt modelId="{EEEC6C20-2CD4-4490-97BF-B0B7F70C7E16}" type="pres">
      <dgm:prSet presAssocID="{10835132-CBAF-444E-A103-E920E3FB1A4A}" presName="hierChild3" presStyleCnt="0"/>
      <dgm:spPr/>
    </dgm:pt>
    <dgm:pt modelId="{B97E545A-693C-4839-B1B8-4175AE0BA06A}" type="pres">
      <dgm:prSet presAssocID="{70AF111E-6BC4-42D8-93EA-C66EC20E649B}" presName="Name19" presStyleLbl="parChTrans1D3" presStyleIdx="3" presStyleCnt="4"/>
      <dgm:spPr/>
      <dgm:t>
        <a:bodyPr/>
        <a:lstStyle/>
        <a:p>
          <a:endParaRPr lang="en-US"/>
        </a:p>
      </dgm:t>
    </dgm:pt>
    <dgm:pt modelId="{89527F1D-C6DF-4D2C-A1E9-D6147D37243B}" type="pres">
      <dgm:prSet presAssocID="{543949CC-1302-4827-8152-70AD0658E044}" presName="Name21" presStyleCnt="0"/>
      <dgm:spPr/>
    </dgm:pt>
    <dgm:pt modelId="{0C9E92EA-9DAD-44DB-9853-E259702556A5}" type="pres">
      <dgm:prSet presAssocID="{543949CC-1302-4827-8152-70AD0658E044}" presName="level2Shape" presStyleLbl="node3" presStyleIdx="3" presStyleCnt="4"/>
      <dgm:spPr/>
      <dgm:t>
        <a:bodyPr/>
        <a:lstStyle/>
        <a:p>
          <a:endParaRPr lang="en-US"/>
        </a:p>
      </dgm:t>
    </dgm:pt>
    <dgm:pt modelId="{FECCB49C-0373-4C58-92FE-039037DF3DB2}" type="pres">
      <dgm:prSet presAssocID="{543949CC-1302-4827-8152-70AD0658E044}" presName="hierChild3" presStyleCnt="0"/>
      <dgm:spPr/>
    </dgm:pt>
    <dgm:pt modelId="{BC6FAAC4-3362-4A9F-AFCE-D4C6FA12BFC8}" type="pres">
      <dgm:prSet presAssocID="{76AA9BB1-C6DD-459E-B634-C000672C40B3}" presName="Name19" presStyleLbl="parChTrans1D2" presStyleIdx="1" presStyleCnt="6"/>
      <dgm:spPr/>
      <dgm:t>
        <a:bodyPr/>
        <a:lstStyle/>
        <a:p>
          <a:endParaRPr lang="en-US"/>
        </a:p>
      </dgm:t>
    </dgm:pt>
    <dgm:pt modelId="{D659D2F5-4053-41A2-B9EA-E4D9DCC5FA18}" type="pres">
      <dgm:prSet presAssocID="{5F19717B-DD7E-49DF-A71E-ED077EB568B2}" presName="Name21" presStyleCnt="0"/>
      <dgm:spPr/>
    </dgm:pt>
    <dgm:pt modelId="{A0A935AB-2B8B-4DC5-9917-611B44B6A628}" type="pres">
      <dgm:prSet presAssocID="{5F19717B-DD7E-49DF-A71E-ED077EB568B2}" presName="level2Shape" presStyleLbl="node2" presStyleIdx="1" presStyleCnt="6"/>
      <dgm:spPr/>
      <dgm:t>
        <a:bodyPr/>
        <a:lstStyle/>
        <a:p>
          <a:endParaRPr lang="en-US"/>
        </a:p>
      </dgm:t>
    </dgm:pt>
    <dgm:pt modelId="{E2E65D51-E572-420A-B4A9-F3249A25FB3F}" type="pres">
      <dgm:prSet presAssocID="{5F19717B-DD7E-49DF-A71E-ED077EB568B2}" presName="hierChild3" presStyleCnt="0"/>
      <dgm:spPr/>
    </dgm:pt>
    <dgm:pt modelId="{1F0B35F2-C80A-46A0-A778-BFD85BE564C3}" type="pres">
      <dgm:prSet presAssocID="{C08A0F04-C231-4950-AEC0-E3559F1F511A}" presName="Name19" presStyleLbl="parChTrans1D2" presStyleIdx="2" presStyleCnt="6"/>
      <dgm:spPr/>
      <dgm:t>
        <a:bodyPr/>
        <a:lstStyle/>
        <a:p>
          <a:endParaRPr lang="en-US"/>
        </a:p>
      </dgm:t>
    </dgm:pt>
    <dgm:pt modelId="{0BAB64A6-A426-4354-9BA3-8DCA334E1E74}" type="pres">
      <dgm:prSet presAssocID="{6F63BA78-8C86-4862-8F4D-D1D3CCE427D1}" presName="Name21" presStyleCnt="0"/>
      <dgm:spPr/>
    </dgm:pt>
    <dgm:pt modelId="{9F23B118-E143-448F-9C75-CC13ED005566}" type="pres">
      <dgm:prSet presAssocID="{6F63BA78-8C86-4862-8F4D-D1D3CCE427D1}" presName="level2Shape" presStyleLbl="node2" presStyleIdx="2" presStyleCnt="6"/>
      <dgm:spPr/>
      <dgm:t>
        <a:bodyPr/>
        <a:lstStyle/>
        <a:p>
          <a:endParaRPr lang="en-US"/>
        </a:p>
      </dgm:t>
    </dgm:pt>
    <dgm:pt modelId="{0C8505D2-123E-46A6-BCBB-0D22BAF1F1AD}" type="pres">
      <dgm:prSet presAssocID="{6F63BA78-8C86-4862-8F4D-D1D3CCE427D1}" presName="hierChild3" presStyleCnt="0"/>
      <dgm:spPr/>
    </dgm:pt>
    <dgm:pt modelId="{CB1A1E81-E401-4A87-9CBE-4CF49A8FA071}" type="pres">
      <dgm:prSet presAssocID="{C12886FC-4EB5-416D-BAD0-A4B36C665A08}" presName="Name19" presStyleLbl="parChTrans1D2" presStyleIdx="3" presStyleCnt="6"/>
      <dgm:spPr/>
      <dgm:t>
        <a:bodyPr/>
        <a:lstStyle/>
        <a:p>
          <a:endParaRPr lang="en-US"/>
        </a:p>
      </dgm:t>
    </dgm:pt>
    <dgm:pt modelId="{AA88CC7A-1FDE-4F38-AE1E-300F9E1DA0CA}" type="pres">
      <dgm:prSet presAssocID="{912F3D06-085A-4DD1-82D5-240A2D9C75E7}" presName="Name21" presStyleCnt="0"/>
      <dgm:spPr/>
    </dgm:pt>
    <dgm:pt modelId="{97E46F6D-9C28-4CB8-91C5-A08D0213882E}" type="pres">
      <dgm:prSet presAssocID="{912F3D06-085A-4DD1-82D5-240A2D9C75E7}" presName="level2Shape" presStyleLbl="node2" presStyleIdx="3" presStyleCnt="6"/>
      <dgm:spPr/>
      <dgm:t>
        <a:bodyPr/>
        <a:lstStyle/>
        <a:p>
          <a:endParaRPr lang="en-US"/>
        </a:p>
      </dgm:t>
    </dgm:pt>
    <dgm:pt modelId="{848837DA-A72B-43F7-B0D8-6736F2C6BD60}" type="pres">
      <dgm:prSet presAssocID="{912F3D06-085A-4DD1-82D5-240A2D9C75E7}" presName="hierChild3" presStyleCnt="0"/>
      <dgm:spPr/>
    </dgm:pt>
    <dgm:pt modelId="{0840C284-ED16-4CC7-A31F-E19B3DEBE405}" type="pres">
      <dgm:prSet presAssocID="{3E8ACDFF-BF3C-4E8A-893D-F4B8859F5D5C}" presName="Name19" presStyleLbl="parChTrans1D2" presStyleIdx="4" presStyleCnt="6"/>
      <dgm:spPr/>
      <dgm:t>
        <a:bodyPr/>
        <a:lstStyle/>
        <a:p>
          <a:endParaRPr lang="en-US"/>
        </a:p>
      </dgm:t>
    </dgm:pt>
    <dgm:pt modelId="{235E52AD-092A-46D4-9A9B-36AE0E949CD8}" type="pres">
      <dgm:prSet presAssocID="{596D6D13-BCEF-4D82-BBBD-1BD25A551738}" presName="Name21" presStyleCnt="0"/>
      <dgm:spPr/>
    </dgm:pt>
    <dgm:pt modelId="{74D0CE59-5017-4D25-95E3-23C712C2BB0B}" type="pres">
      <dgm:prSet presAssocID="{596D6D13-BCEF-4D82-BBBD-1BD25A551738}" presName="level2Shape" presStyleLbl="node2" presStyleIdx="4" presStyleCnt="6"/>
      <dgm:spPr/>
      <dgm:t>
        <a:bodyPr/>
        <a:lstStyle/>
        <a:p>
          <a:endParaRPr lang="en-US"/>
        </a:p>
      </dgm:t>
    </dgm:pt>
    <dgm:pt modelId="{AF8BDED3-5C8C-4CA4-A961-8E050D73535B}" type="pres">
      <dgm:prSet presAssocID="{596D6D13-BCEF-4D82-BBBD-1BD25A551738}" presName="hierChild3" presStyleCnt="0"/>
      <dgm:spPr/>
    </dgm:pt>
    <dgm:pt modelId="{530065E0-50F1-4B02-BF39-2EFB3DE014D1}" type="pres">
      <dgm:prSet presAssocID="{C3656BD4-9F04-4318-B83C-053DA1953E1F}" presName="Name19" presStyleLbl="parChTrans1D2" presStyleIdx="5" presStyleCnt="6"/>
      <dgm:spPr/>
      <dgm:t>
        <a:bodyPr/>
        <a:lstStyle/>
        <a:p>
          <a:endParaRPr lang="en-US"/>
        </a:p>
      </dgm:t>
    </dgm:pt>
    <dgm:pt modelId="{C8326FB7-6D31-4EA4-900C-F2BC9110DDE7}" type="pres">
      <dgm:prSet presAssocID="{09639ED2-8893-4357-BDBA-F75B2B0CF188}" presName="Name21" presStyleCnt="0"/>
      <dgm:spPr/>
    </dgm:pt>
    <dgm:pt modelId="{6E655285-0537-4422-9B4B-B4AA23EAE1A7}" type="pres">
      <dgm:prSet presAssocID="{09639ED2-8893-4357-BDBA-F75B2B0CF188}" presName="level2Shape" presStyleLbl="node2" presStyleIdx="5" presStyleCnt="6"/>
      <dgm:spPr/>
      <dgm:t>
        <a:bodyPr/>
        <a:lstStyle/>
        <a:p>
          <a:endParaRPr lang="en-US"/>
        </a:p>
      </dgm:t>
    </dgm:pt>
    <dgm:pt modelId="{5ABAFBF9-941F-447D-BEF8-D7B7F1E38F8C}" type="pres">
      <dgm:prSet presAssocID="{09639ED2-8893-4357-BDBA-F75B2B0CF188}" presName="hierChild3" presStyleCnt="0"/>
      <dgm:spPr/>
    </dgm:pt>
    <dgm:pt modelId="{6A1FE8D4-AA2E-4BEC-903E-3CB1A7FFB047}" type="pres">
      <dgm:prSet presAssocID="{EE4B7B32-BF80-4ADF-B7BC-1FBF2297102D}" presName="bgShapesFlow" presStyleCnt="0"/>
      <dgm:spPr/>
    </dgm:pt>
  </dgm:ptLst>
  <dgm:cxnLst>
    <dgm:cxn modelId="{F5A9C911-AE2D-AB42-83E7-92E57BBD713A}" type="presOf" srcId="{907568B9-EA68-4C87-8EA6-2B6A075FB76C}" destId="{A3A0B901-C06E-4B26-B40E-09FD9CED3847}" srcOrd="0" destOrd="0" presId="urn:microsoft.com/office/officeart/2005/8/layout/hierarchy6"/>
    <dgm:cxn modelId="{07E36CF9-E09A-4247-B479-30FEE0160FC7}" type="presOf" srcId="{596D6D13-BCEF-4D82-BBBD-1BD25A551738}" destId="{74D0CE59-5017-4D25-95E3-23C712C2BB0B}" srcOrd="0" destOrd="0" presId="urn:microsoft.com/office/officeart/2005/8/layout/hierarchy6"/>
    <dgm:cxn modelId="{18F0581A-874F-8741-B492-3B07451ADC4D}" type="presOf" srcId="{C3656BD4-9F04-4318-B83C-053DA1953E1F}" destId="{530065E0-50F1-4B02-BF39-2EFB3DE014D1}" srcOrd="0" destOrd="0" presId="urn:microsoft.com/office/officeart/2005/8/layout/hierarchy6"/>
    <dgm:cxn modelId="{3439B88E-016C-0B41-841A-091F32E4B693}" type="presOf" srcId="{0BEA497A-8E31-4A9F-8FE6-C64B837D3602}" destId="{051E4D54-6859-433F-963B-5236DAA63340}" srcOrd="0" destOrd="0" presId="urn:microsoft.com/office/officeart/2005/8/layout/hierarchy6"/>
    <dgm:cxn modelId="{2C1F1EA4-D304-AB41-B655-C927665500B6}" type="presOf" srcId="{C0D9DC9F-5CBD-4A42-87F7-3C21C52D7D0E}" destId="{A8844C8E-D20F-4B86-B780-64F775F9C607}" srcOrd="0" destOrd="0" presId="urn:microsoft.com/office/officeart/2005/8/layout/hierarchy6"/>
    <dgm:cxn modelId="{4B135C58-83F2-E94E-8DDF-C3A368D205A8}" type="presOf" srcId="{70AF111E-6BC4-42D8-93EA-C66EC20E649B}" destId="{B97E545A-693C-4839-B1B8-4175AE0BA06A}" srcOrd="0" destOrd="0" presId="urn:microsoft.com/office/officeart/2005/8/layout/hierarchy6"/>
    <dgm:cxn modelId="{D66160E6-8D44-4A69-80C9-4CF2C9DEAA59}" srcId="{D7D0EF46-47AD-4D4E-9FD7-F0C07B6C383A}" destId="{50C60FAF-ED24-48E7-832C-01EDF5BF6BC7}" srcOrd="0" destOrd="0" parTransId="{9C05FC8F-734C-45EB-B492-5651C45DFE4F}" sibTransId="{00B37C06-8929-4CAA-9C69-3D76AAFEABDC}"/>
    <dgm:cxn modelId="{ACF6EDEF-876C-9C46-AF75-D42C30B5F3B2}" type="presOf" srcId="{5F19717B-DD7E-49DF-A71E-ED077EB568B2}" destId="{A0A935AB-2B8B-4DC5-9917-611B44B6A628}" srcOrd="0" destOrd="0" presId="urn:microsoft.com/office/officeart/2005/8/layout/hierarchy6"/>
    <dgm:cxn modelId="{FABB8E2C-BB87-41A0-9801-A1D124DAB926}" srcId="{8A5EB386-0CA0-4E2E-92CE-47963C3A63FA}" destId="{912F3D06-085A-4DD1-82D5-240A2D9C75E7}" srcOrd="3" destOrd="0" parTransId="{C12886FC-4EB5-416D-BAD0-A4B36C665A08}" sibTransId="{A641E9FF-D114-4CA5-B2BB-1CCA25DBBFF8}"/>
    <dgm:cxn modelId="{ADF642E0-701E-6744-A439-D2156ABC7824}" type="presOf" srcId="{543949CC-1302-4827-8152-70AD0658E044}" destId="{0C9E92EA-9DAD-44DB-9853-E259702556A5}" srcOrd="0" destOrd="0" presId="urn:microsoft.com/office/officeart/2005/8/layout/hierarchy6"/>
    <dgm:cxn modelId="{3D122AB4-BAD1-4D34-A0CB-E238CDCDBB59}" srcId="{BE345FD8-2D21-4333-8EBF-A6F7967CFFC9}" destId="{10835132-CBAF-444E-A103-E920E3FB1A4A}" srcOrd="2" destOrd="0" parTransId="{70C2A03E-0D51-49A0-94B2-5D992D7AF7A1}" sibTransId="{22985D21-97B6-4C55-9364-0E707B60571C}"/>
    <dgm:cxn modelId="{066E9A43-308D-2440-8A85-479771CC38B1}" type="presOf" srcId="{76AA9BB1-C6DD-459E-B634-C000672C40B3}" destId="{BC6FAAC4-3362-4A9F-AFCE-D4C6FA12BFC8}" srcOrd="0" destOrd="0" presId="urn:microsoft.com/office/officeart/2005/8/layout/hierarchy6"/>
    <dgm:cxn modelId="{97D15217-43AE-024C-A08D-B129257CFAA5}" type="presOf" srcId="{BE5E0076-235E-4D2A-A00D-D673923DA721}" destId="{E3F18683-A651-469C-AA69-351E2A4DCEEF}" srcOrd="0" destOrd="0" presId="urn:microsoft.com/office/officeart/2005/8/layout/hierarchy6"/>
    <dgm:cxn modelId="{051E3240-2382-CA4A-BBE9-B269620435E0}" type="presOf" srcId="{0EA0DB8B-2172-4A27-A6D9-1741B8B627CE}" destId="{CAACD828-B237-4895-B025-C56129C4A735}" srcOrd="0" destOrd="0" presId="urn:microsoft.com/office/officeart/2005/8/layout/hierarchy6"/>
    <dgm:cxn modelId="{06B98F17-D212-4864-AD35-432EE643ADF5}" srcId="{BE345FD8-2D21-4333-8EBF-A6F7967CFFC9}" destId="{907568B9-EA68-4C87-8EA6-2B6A075FB76C}" srcOrd="1" destOrd="0" parTransId="{C0D9DC9F-5CBD-4A42-87F7-3C21C52D7D0E}" sibTransId="{8B05B8CE-84C1-4661-BB61-D407BB64F4A8}"/>
    <dgm:cxn modelId="{39F8440F-67B6-0940-A91B-C8BBD8E93F78}" type="presOf" srcId="{EE4B7B32-BF80-4ADF-B7BC-1FBF2297102D}" destId="{86BECBC3-53BD-4C5A-8E64-F81C5FC0E178}" srcOrd="0" destOrd="0" presId="urn:microsoft.com/office/officeart/2005/8/layout/hierarchy6"/>
    <dgm:cxn modelId="{9D165950-7D42-AB42-983C-BB92BAB46681}" type="presOf" srcId="{50C60FAF-ED24-48E7-832C-01EDF5BF6BC7}" destId="{93E456F7-0DCC-41E7-BD45-97F15CF0F1DD}" srcOrd="0" destOrd="0" presId="urn:microsoft.com/office/officeart/2005/8/layout/hierarchy6"/>
    <dgm:cxn modelId="{0F29134F-3D25-E445-AE30-33BA252146E5}" type="presOf" srcId="{D7D0EF46-47AD-4D4E-9FD7-F0C07B6C383A}" destId="{42F16643-547C-436D-A22E-78B99EEBBE66}" srcOrd="0" destOrd="0" presId="urn:microsoft.com/office/officeart/2005/8/layout/hierarchy6"/>
    <dgm:cxn modelId="{F096F65D-F08F-EB48-BDC6-CA18C7A0F877}" type="presOf" srcId="{912F3D06-085A-4DD1-82D5-240A2D9C75E7}" destId="{97E46F6D-9C28-4CB8-91C5-A08D0213882E}" srcOrd="0" destOrd="0" presId="urn:microsoft.com/office/officeart/2005/8/layout/hierarchy6"/>
    <dgm:cxn modelId="{E8BB5444-7B9F-4B58-B3DE-F9AD3AABA7CE}" srcId="{D7D0EF46-47AD-4D4E-9FD7-F0C07B6C383A}" destId="{B219103A-C515-4753-BB3C-B45D2B213EC4}" srcOrd="2" destOrd="0" parTransId="{E4F2A0B8-2306-4F9C-AD57-E663EBB9E11B}" sibTransId="{57ED88AB-6C5F-46E3-9AB9-7AC095102360}"/>
    <dgm:cxn modelId="{FF3A6D8A-8E9C-E14A-BA14-254A3A1A6661}" type="presOf" srcId="{6B19868E-5DF9-4407-BA05-2E5FCFF161AB}" destId="{C76844EE-0FFC-4DBC-A000-546AC13B5254}" srcOrd="0" destOrd="0" presId="urn:microsoft.com/office/officeart/2005/8/layout/hierarchy6"/>
    <dgm:cxn modelId="{D68A814A-59F1-4922-AD18-C0C12373A53D}" srcId="{8A5EB386-0CA0-4E2E-92CE-47963C3A63FA}" destId="{596D6D13-BCEF-4D82-BBBD-1BD25A551738}" srcOrd="4" destOrd="0" parTransId="{3E8ACDFF-BF3C-4E8A-893D-F4B8859F5D5C}" sibTransId="{7DE6117F-BEAD-4605-8ECC-1054E313D8B5}"/>
    <dgm:cxn modelId="{02F72259-A2C2-F345-97D4-20DAF2544FF9}" type="presOf" srcId="{70C2A03E-0D51-49A0-94B2-5D992D7AF7A1}" destId="{ECDEFEF0-4855-4970-8340-B29E75AC672C}" srcOrd="0" destOrd="0" presId="urn:microsoft.com/office/officeart/2005/8/layout/hierarchy6"/>
    <dgm:cxn modelId="{98BAEF57-B190-425C-B236-99882A5B75C1}" srcId="{8A5EB386-0CA0-4E2E-92CE-47963C3A63FA}" destId="{5F19717B-DD7E-49DF-A71E-ED077EB568B2}" srcOrd="1" destOrd="0" parTransId="{76AA9BB1-C6DD-459E-B634-C000672C40B3}" sibTransId="{36168A71-821B-4094-9F91-E514CD48D1C5}"/>
    <dgm:cxn modelId="{54AE433F-0178-A247-B940-C7BDE864E9EA}" type="presOf" srcId="{C12886FC-4EB5-416D-BAD0-A4B36C665A08}" destId="{CB1A1E81-E401-4A87-9CBE-4CF49A8FA071}" srcOrd="0" destOrd="0" presId="urn:microsoft.com/office/officeart/2005/8/layout/hierarchy6"/>
    <dgm:cxn modelId="{43F2563D-E48A-4203-8E50-7D515400ED8C}" srcId="{EE4B7B32-BF80-4ADF-B7BC-1FBF2297102D}" destId="{8A5EB386-0CA0-4E2E-92CE-47963C3A63FA}" srcOrd="0" destOrd="0" parTransId="{956FA8F9-6A67-4ABC-BB54-DE2B87DD579A}" sibTransId="{07388A11-991D-4F0D-A6D1-B652DAA7C24C}"/>
    <dgm:cxn modelId="{56029434-A48B-6C4E-A490-0F687C62BF16}" type="presOf" srcId="{38EB4BFD-458C-42C3-AF4E-8BFB79FE5D35}" destId="{57E0B604-41B4-4897-A6CF-94A524DD55C8}" srcOrd="0" destOrd="0" presId="urn:microsoft.com/office/officeart/2005/8/layout/hierarchy6"/>
    <dgm:cxn modelId="{9E07AA71-5EFA-AB49-83CF-21D751515269}" type="presOf" srcId="{09639ED2-8893-4357-BDBA-F75B2B0CF188}" destId="{6E655285-0537-4422-9B4B-B4AA23EAE1A7}" srcOrd="0" destOrd="0" presId="urn:microsoft.com/office/officeart/2005/8/layout/hierarchy6"/>
    <dgm:cxn modelId="{DEEB192E-69B8-8946-9FA5-086EED228E18}" type="presOf" srcId="{10835132-CBAF-444E-A103-E920E3FB1A4A}" destId="{EB906F3D-C189-41C8-9421-BA2BAF99F25D}" srcOrd="0" destOrd="0" presId="urn:microsoft.com/office/officeart/2005/8/layout/hierarchy6"/>
    <dgm:cxn modelId="{ADAD9D40-F9F4-5049-8AD4-A13AA34745CA}" type="presOf" srcId="{3EECCC33-C792-4AA7-ABF0-364CDBBB7D7E}" destId="{ED2F0DF2-AD74-4CB4-8EED-9E33A0059279}" srcOrd="0" destOrd="0" presId="urn:microsoft.com/office/officeart/2005/8/layout/hierarchy6"/>
    <dgm:cxn modelId="{D6D943B6-2170-A447-9B61-37AA5A3E3058}" type="presOf" srcId="{9C05FC8F-734C-45EB-B492-5651C45DFE4F}" destId="{F0C5F4CB-A102-4100-9D6C-90797C0D8107}" srcOrd="0" destOrd="0" presId="urn:microsoft.com/office/officeart/2005/8/layout/hierarchy6"/>
    <dgm:cxn modelId="{EDE4AC33-DB06-446F-BF52-67299B7B4DEF}" srcId="{D7D0EF46-47AD-4D4E-9FD7-F0C07B6C383A}" destId="{38EB4BFD-458C-42C3-AF4E-8BFB79FE5D35}" srcOrd="1" destOrd="0" parTransId="{3EECCC33-C792-4AA7-ABF0-364CDBBB7D7E}" sibTransId="{E46F3229-3B66-446D-AA5E-062EE0949512}"/>
    <dgm:cxn modelId="{B5D25B1B-F1EA-471B-9586-008AC0F81441}" srcId="{8A5EB386-0CA0-4E2E-92CE-47963C3A63FA}" destId="{09639ED2-8893-4357-BDBA-F75B2B0CF188}" srcOrd="5" destOrd="0" parTransId="{C3656BD4-9F04-4318-B83C-053DA1953E1F}" sibTransId="{979226B3-F24E-450A-9631-E802F24CDAA7}"/>
    <dgm:cxn modelId="{CC968053-2D2E-4961-B38B-610E3352C3B1}" srcId="{BE345FD8-2D21-4333-8EBF-A6F7967CFFC9}" destId="{543949CC-1302-4827-8152-70AD0658E044}" srcOrd="3" destOrd="0" parTransId="{70AF111E-6BC4-42D8-93EA-C66EC20E649B}" sibTransId="{94CAB33C-ED8C-4CAE-9D1C-89C13561BCEF}"/>
    <dgm:cxn modelId="{C43FC143-604B-4C4D-8269-57ABB0097E02}" srcId="{BE345FD8-2D21-4333-8EBF-A6F7967CFFC9}" destId="{D7D0EF46-47AD-4D4E-9FD7-F0C07B6C383A}" srcOrd="0" destOrd="0" parTransId="{0EA0DB8B-2172-4A27-A6D9-1741B8B627CE}" sibTransId="{1BBCC3E4-5103-4723-9EBA-9A6BBA4AC8BD}"/>
    <dgm:cxn modelId="{259C1DF1-2709-9E45-AD91-1D8650B101C2}" type="presOf" srcId="{E4F2A0B8-2306-4F9C-AD57-E663EBB9E11B}" destId="{76048AD6-CB06-4E48-89C3-98FBF2659A2E}" srcOrd="0" destOrd="0" presId="urn:microsoft.com/office/officeart/2005/8/layout/hierarchy6"/>
    <dgm:cxn modelId="{A3820FBE-651A-4925-BEB4-63DBC73F0A9A}" srcId="{B219103A-C515-4753-BB3C-B45D2B213EC4}" destId="{0BEA497A-8E31-4A9F-8FE6-C64B837D3602}" srcOrd="0" destOrd="0" parTransId="{6B19868E-5DF9-4407-BA05-2E5FCFF161AB}" sibTransId="{7940F8BB-0F53-46D8-9183-7AC25FF013DC}"/>
    <dgm:cxn modelId="{07FAC278-4A17-4E88-9521-D1E9C2A26A71}" srcId="{B219103A-C515-4753-BB3C-B45D2B213EC4}" destId="{10AB2C9B-8AA9-4052-AF8B-B9CE63B3A788}" srcOrd="1" destOrd="0" parTransId="{854F655B-E18C-4209-BFD1-B4D7C5846E14}" sibTransId="{FFF24AE3-63D6-4F81-A039-9833D2601865}"/>
    <dgm:cxn modelId="{3E0A8EE2-B2A2-5B45-A633-9EB6F6FA984A}" type="presOf" srcId="{10AB2C9B-8AA9-4052-AF8B-B9CE63B3A788}" destId="{FB007934-94D8-44F1-A334-F041AC210396}" srcOrd="0" destOrd="0" presId="urn:microsoft.com/office/officeart/2005/8/layout/hierarchy6"/>
    <dgm:cxn modelId="{E2F7AA1D-9C13-4FA8-AAF4-6822C64C9D26}" srcId="{8A5EB386-0CA0-4E2E-92CE-47963C3A63FA}" destId="{BE345FD8-2D21-4333-8EBF-A6F7967CFFC9}" srcOrd="0" destOrd="0" parTransId="{BE5E0076-235E-4D2A-A00D-D673923DA721}" sibTransId="{F3AA6C84-EFB1-40A4-895C-798F4C9F05DF}"/>
    <dgm:cxn modelId="{246E04DC-11CF-4B42-85CE-70AA1F6E68B0}" srcId="{8A5EB386-0CA0-4E2E-92CE-47963C3A63FA}" destId="{6F63BA78-8C86-4862-8F4D-D1D3CCE427D1}" srcOrd="2" destOrd="0" parTransId="{C08A0F04-C231-4950-AEC0-E3559F1F511A}" sibTransId="{4D17483B-A2E4-4F63-AA9E-02357ADCA10B}"/>
    <dgm:cxn modelId="{7BDDB0AC-E301-C84C-93FB-A92AAEF59AD9}" type="presOf" srcId="{3E8ACDFF-BF3C-4E8A-893D-F4B8859F5D5C}" destId="{0840C284-ED16-4CC7-A31F-E19B3DEBE405}" srcOrd="0" destOrd="0" presId="urn:microsoft.com/office/officeart/2005/8/layout/hierarchy6"/>
    <dgm:cxn modelId="{3C682DE9-D27E-EA4F-A95C-9681AFD61717}" type="presOf" srcId="{854F655B-E18C-4209-BFD1-B4D7C5846E14}" destId="{91A18CDE-6F59-43B2-9F78-1386EB612B76}" srcOrd="0" destOrd="0" presId="urn:microsoft.com/office/officeart/2005/8/layout/hierarchy6"/>
    <dgm:cxn modelId="{8FBE07D1-94D0-6843-9EC6-C360E90B6CC0}" type="presOf" srcId="{BE345FD8-2D21-4333-8EBF-A6F7967CFFC9}" destId="{C478632F-3269-4BAD-8F41-16807C547672}" srcOrd="0" destOrd="0" presId="urn:microsoft.com/office/officeart/2005/8/layout/hierarchy6"/>
    <dgm:cxn modelId="{FEEDB39E-1AC0-1F4F-95A5-FD47C5ABF519}" type="presOf" srcId="{8A5EB386-0CA0-4E2E-92CE-47963C3A63FA}" destId="{52743CF1-60D0-4357-AD97-86DED94DB94D}" srcOrd="0" destOrd="0" presId="urn:microsoft.com/office/officeart/2005/8/layout/hierarchy6"/>
    <dgm:cxn modelId="{5B66E06A-6BFC-EB4A-9FEA-EA0351CFCF37}" type="presOf" srcId="{B219103A-C515-4753-BB3C-B45D2B213EC4}" destId="{9878E553-672D-44A7-AEE5-0D00FDFDF3D2}" srcOrd="0" destOrd="0" presId="urn:microsoft.com/office/officeart/2005/8/layout/hierarchy6"/>
    <dgm:cxn modelId="{B226E727-B635-5C42-A6E0-1743876C358F}" type="presOf" srcId="{6F63BA78-8C86-4862-8F4D-D1D3CCE427D1}" destId="{9F23B118-E143-448F-9C75-CC13ED005566}" srcOrd="0" destOrd="0" presId="urn:microsoft.com/office/officeart/2005/8/layout/hierarchy6"/>
    <dgm:cxn modelId="{545E262C-D308-D54C-B918-9E257C2BDE91}" type="presOf" srcId="{C08A0F04-C231-4950-AEC0-E3559F1F511A}" destId="{1F0B35F2-C80A-46A0-A778-BFD85BE564C3}" srcOrd="0" destOrd="0" presId="urn:microsoft.com/office/officeart/2005/8/layout/hierarchy6"/>
    <dgm:cxn modelId="{C882282C-6BAA-874C-8122-5AEECAFD495E}" type="presParOf" srcId="{86BECBC3-53BD-4C5A-8E64-F81C5FC0E178}" destId="{1D06F99B-84AB-413F-87D5-B46850BF2DB3}" srcOrd="0" destOrd="0" presId="urn:microsoft.com/office/officeart/2005/8/layout/hierarchy6"/>
    <dgm:cxn modelId="{DB7D90BB-2666-8E47-9573-E2723571782E}" type="presParOf" srcId="{1D06F99B-84AB-413F-87D5-B46850BF2DB3}" destId="{18D95AC8-1B8A-4CC8-8483-B0748E2DECDA}" srcOrd="0" destOrd="0" presId="urn:microsoft.com/office/officeart/2005/8/layout/hierarchy6"/>
    <dgm:cxn modelId="{6D90C116-B1D1-CB4E-B114-4B5F2EBB2CB0}" type="presParOf" srcId="{18D95AC8-1B8A-4CC8-8483-B0748E2DECDA}" destId="{73FA0DFD-F69B-4DCC-BBDB-4813022CB04A}" srcOrd="0" destOrd="0" presId="urn:microsoft.com/office/officeart/2005/8/layout/hierarchy6"/>
    <dgm:cxn modelId="{7329BB09-3F26-3D47-83DF-958FED9C49E7}" type="presParOf" srcId="{73FA0DFD-F69B-4DCC-BBDB-4813022CB04A}" destId="{52743CF1-60D0-4357-AD97-86DED94DB94D}" srcOrd="0" destOrd="0" presId="urn:microsoft.com/office/officeart/2005/8/layout/hierarchy6"/>
    <dgm:cxn modelId="{B1C4BD1D-46F3-F243-9044-B6E5F127E403}" type="presParOf" srcId="{73FA0DFD-F69B-4DCC-BBDB-4813022CB04A}" destId="{6746B400-C8E6-410A-A0E8-6F978F334506}" srcOrd="1" destOrd="0" presId="urn:microsoft.com/office/officeart/2005/8/layout/hierarchy6"/>
    <dgm:cxn modelId="{7A42DAD8-9F5A-3D41-AB25-432C798AE094}" type="presParOf" srcId="{6746B400-C8E6-410A-A0E8-6F978F334506}" destId="{E3F18683-A651-469C-AA69-351E2A4DCEEF}" srcOrd="0" destOrd="0" presId="urn:microsoft.com/office/officeart/2005/8/layout/hierarchy6"/>
    <dgm:cxn modelId="{5D726278-C33A-D747-AD46-F9B1072903FC}" type="presParOf" srcId="{6746B400-C8E6-410A-A0E8-6F978F334506}" destId="{1B92090B-FDDC-4257-9A0D-D16BD1D95436}" srcOrd="1" destOrd="0" presId="urn:microsoft.com/office/officeart/2005/8/layout/hierarchy6"/>
    <dgm:cxn modelId="{F76B82B2-7CAB-854E-8A10-C95AD03BAD36}" type="presParOf" srcId="{1B92090B-FDDC-4257-9A0D-D16BD1D95436}" destId="{C478632F-3269-4BAD-8F41-16807C547672}" srcOrd="0" destOrd="0" presId="urn:microsoft.com/office/officeart/2005/8/layout/hierarchy6"/>
    <dgm:cxn modelId="{295850BA-EDA6-C54B-A58F-6FAE98697B83}" type="presParOf" srcId="{1B92090B-FDDC-4257-9A0D-D16BD1D95436}" destId="{3DC66E49-5908-49C1-B940-DA7F1F09D1F5}" srcOrd="1" destOrd="0" presId="urn:microsoft.com/office/officeart/2005/8/layout/hierarchy6"/>
    <dgm:cxn modelId="{EECEAEA5-F389-CB4E-9116-5EC63A6F6816}" type="presParOf" srcId="{3DC66E49-5908-49C1-B940-DA7F1F09D1F5}" destId="{CAACD828-B237-4895-B025-C56129C4A735}" srcOrd="0" destOrd="0" presId="urn:microsoft.com/office/officeart/2005/8/layout/hierarchy6"/>
    <dgm:cxn modelId="{0A7F58F1-53BC-FE4A-BDE4-1AE104D17568}" type="presParOf" srcId="{3DC66E49-5908-49C1-B940-DA7F1F09D1F5}" destId="{F97249BF-F1F4-41C5-B717-FCD5811660FD}" srcOrd="1" destOrd="0" presId="urn:microsoft.com/office/officeart/2005/8/layout/hierarchy6"/>
    <dgm:cxn modelId="{8966223B-0EB5-A041-BC44-5025134ED9E2}" type="presParOf" srcId="{F97249BF-F1F4-41C5-B717-FCD5811660FD}" destId="{42F16643-547C-436D-A22E-78B99EEBBE66}" srcOrd="0" destOrd="0" presId="urn:microsoft.com/office/officeart/2005/8/layout/hierarchy6"/>
    <dgm:cxn modelId="{874EF4CA-D65F-C64F-A586-80D37468E6AA}" type="presParOf" srcId="{F97249BF-F1F4-41C5-B717-FCD5811660FD}" destId="{687AB739-63E6-423A-9486-C418D37D8ECF}" srcOrd="1" destOrd="0" presId="urn:microsoft.com/office/officeart/2005/8/layout/hierarchy6"/>
    <dgm:cxn modelId="{C4EC58AC-76C2-3448-9945-443B4DBBB0BF}" type="presParOf" srcId="{687AB739-63E6-423A-9486-C418D37D8ECF}" destId="{F0C5F4CB-A102-4100-9D6C-90797C0D8107}" srcOrd="0" destOrd="0" presId="urn:microsoft.com/office/officeart/2005/8/layout/hierarchy6"/>
    <dgm:cxn modelId="{A741AB36-BA97-7B4B-A491-98C60CEB4403}" type="presParOf" srcId="{687AB739-63E6-423A-9486-C418D37D8ECF}" destId="{7E1B3F89-A576-40E7-80E5-390B5315B4DD}" srcOrd="1" destOrd="0" presId="urn:microsoft.com/office/officeart/2005/8/layout/hierarchy6"/>
    <dgm:cxn modelId="{9DE2DB89-4FB2-E144-A431-8FFAC395D31A}" type="presParOf" srcId="{7E1B3F89-A576-40E7-80E5-390B5315B4DD}" destId="{93E456F7-0DCC-41E7-BD45-97F15CF0F1DD}" srcOrd="0" destOrd="0" presId="urn:microsoft.com/office/officeart/2005/8/layout/hierarchy6"/>
    <dgm:cxn modelId="{83ED67F7-2820-9142-9F2E-00AF7784B449}" type="presParOf" srcId="{7E1B3F89-A576-40E7-80E5-390B5315B4DD}" destId="{D573A46E-14F2-482E-A894-90761CFD9864}" srcOrd="1" destOrd="0" presId="urn:microsoft.com/office/officeart/2005/8/layout/hierarchy6"/>
    <dgm:cxn modelId="{740170C4-E646-504B-AC29-5581837D9341}" type="presParOf" srcId="{687AB739-63E6-423A-9486-C418D37D8ECF}" destId="{ED2F0DF2-AD74-4CB4-8EED-9E33A0059279}" srcOrd="2" destOrd="0" presId="urn:microsoft.com/office/officeart/2005/8/layout/hierarchy6"/>
    <dgm:cxn modelId="{7D63D091-F450-5141-986E-22AD42978536}" type="presParOf" srcId="{687AB739-63E6-423A-9486-C418D37D8ECF}" destId="{27D8D5E8-1475-4471-93D6-D0AC36F49724}" srcOrd="3" destOrd="0" presId="urn:microsoft.com/office/officeart/2005/8/layout/hierarchy6"/>
    <dgm:cxn modelId="{F5668B6D-B7DE-D341-9BA1-0891669619DB}" type="presParOf" srcId="{27D8D5E8-1475-4471-93D6-D0AC36F49724}" destId="{57E0B604-41B4-4897-A6CF-94A524DD55C8}" srcOrd="0" destOrd="0" presId="urn:microsoft.com/office/officeart/2005/8/layout/hierarchy6"/>
    <dgm:cxn modelId="{57A09A96-49AA-EF4E-AEC4-291490E9191C}" type="presParOf" srcId="{27D8D5E8-1475-4471-93D6-D0AC36F49724}" destId="{91C1FBC7-47C1-448F-95D1-15C9BD051BFF}" srcOrd="1" destOrd="0" presId="urn:microsoft.com/office/officeart/2005/8/layout/hierarchy6"/>
    <dgm:cxn modelId="{D6623F1C-C4C9-EA45-ABE5-C5A5E6D5B8D6}" type="presParOf" srcId="{687AB739-63E6-423A-9486-C418D37D8ECF}" destId="{76048AD6-CB06-4E48-89C3-98FBF2659A2E}" srcOrd="4" destOrd="0" presId="urn:microsoft.com/office/officeart/2005/8/layout/hierarchy6"/>
    <dgm:cxn modelId="{A88D407B-C13E-5B47-ABD3-4D27D4DEAC6A}" type="presParOf" srcId="{687AB739-63E6-423A-9486-C418D37D8ECF}" destId="{C73156E1-4F6B-45AB-BCA0-B76641672574}" srcOrd="5" destOrd="0" presId="urn:microsoft.com/office/officeart/2005/8/layout/hierarchy6"/>
    <dgm:cxn modelId="{A48E23F5-4C9F-B044-B57B-D052055036A3}" type="presParOf" srcId="{C73156E1-4F6B-45AB-BCA0-B76641672574}" destId="{9878E553-672D-44A7-AEE5-0D00FDFDF3D2}" srcOrd="0" destOrd="0" presId="urn:microsoft.com/office/officeart/2005/8/layout/hierarchy6"/>
    <dgm:cxn modelId="{D915C5FC-7ED3-8C4A-AE8A-46924F70E9DC}" type="presParOf" srcId="{C73156E1-4F6B-45AB-BCA0-B76641672574}" destId="{2E8227C7-4D9D-45AA-8DEC-A14A32439365}" srcOrd="1" destOrd="0" presId="urn:microsoft.com/office/officeart/2005/8/layout/hierarchy6"/>
    <dgm:cxn modelId="{9354A396-BA39-3249-8150-CB8AD503C74A}" type="presParOf" srcId="{2E8227C7-4D9D-45AA-8DEC-A14A32439365}" destId="{C76844EE-0FFC-4DBC-A000-546AC13B5254}" srcOrd="0" destOrd="0" presId="urn:microsoft.com/office/officeart/2005/8/layout/hierarchy6"/>
    <dgm:cxn modelId="{2DA08841-B32C-034B-9F61-4631673A0767}" type="presParOf" srcId="{2E8227C7-4D9D-45AA-8DEC-A14A32439365}" destId="{4F7D474D-537E-4FB8-9A71-0007563E584E}" srcOrd="1" destOrd="0" presId="urn:microsoft.com/office/officeart/2005/8/layout/hierarchy6"/>
    <dgm:cxn modelId="{E77D60F6-5C85-DB49-A7AC-2BAE8AAA625B}" type="presParOf" srcId="{4F7D474D-537E-4FB8-9A71-0007563E584E}" destId="{051E4D54-6859-433F-963B-5236DAA63340}" srcOrd="0" destOrd="0" presId="urn:microsoft.com/office/officeart/2005/8/layout/hierarchy6"/>
    <dgm:cxn modelId="{E34E2804-879E-FA4E-8951-9515FD084E49}" type="presParOf" srcId="{4F7D474D-537E-4FB8-9A71-0007563E584E}" destId="{F893F6FC-240F-4BB6-924E-4BC4EE404435}" srcOrd="1" destOrd="0" presId="urn:microsoft.com/office/officeart/2005/8/layout/hierarchy6"/>
    <dgm:cxn modelId="{41BEB43B-EB74-2D40-8276-B2A4468C86AF}" type="presParOf" srcId="{2E8227C7-4D9D-45AA-8DEC-A14A32439365}" destId="{91A18CDE-6F59-43B2-9F78-1386EB612B76}" srcOrd="2" destOrd="0" presId="urn:microsoft.com/office/officeart/2005/8/layout/hierarchy6"/>
    <dgm:cxn modelId="{27C8E286-94CF-B34D-817B-3F722439DC00}" type="presParOf" srcId="{2E8227C7-4D9D-45AA-8DEC-A14A32439365}" destId="{E55D419C-7CD6-41F6-B984-1E6FD98AA4FC}" srcOrd="3" destOrd="0" presId="urn:microsoft.com/office/officeart/2005/8/layout/hierarchy6"/>
    <dgm:cxn modelId="{0EC2500D-43D3-8649-86DE-C5BA966FDD64}" type="presParOf" srcId="{E55D419C-7CD6-41F6-B984-1E6FD98AA4FC}" destId="{FB007934-94D8-44F1-A334-F041AC210396}" srcOrd="0" destOrd="0" presId="urn:microsoft.com/office/officeart/2005/8/layout/hierarchy6"/>
    <dgm:cxn modelId="{486E1E6B-CAF4-2F40-8AAD-25F948723F6F}" type="presParOf" srcId="{E55D419C-7CD6-41F6-B984-1E6FD98AA4FC}" destId="{65EB3A72-AED4-409E-A9AD-AAD42E2FCDEF}" srcOrd="1" destOrd="0" presId="urn:microsoft.com/office/officeart/2005/8/layout/hierarchy6"/>
    <dgm:cxn modelId="{128DDBC4-EDC0-9041-87EE-7765A1FEB41E}" type="presParOf" srcId="{3DC66E49-5908-49C1-B940-DA7F1F09D1F5}" destId="{A8844C8E-D20F-4B86-B780-64F775F9C607}" srcOrd="2" destOrd="0" presId="urn:microsoft.com/office/officeart/2005/8/layout/hierarchy6"/>
    <dgm:cxn modelId="{2D37B5B7-C4DC-A84F-9803-CA4FC2A87FFC}" type="presParOf" srcId="{3DC66E49-5908-49C1-B940-DA7F1F09D1F5}" destId="{234ECB26-9748-4AB9-884C-5D540BBBDE06}" srcOrd="3" destOrd="0" presId="urn:microsoft.com/office/officeart/2005/8/layout/hierarchy6"/>
    <dgm:cxn modelId="{E5B18D87-C9AF-8449-B3E1-CF6DCC18E496}" type="presParOf" srcId="{234ECB26-9748-4AB9-884C-5D540BBBDE06}" destId="{A3A0B901-C06E-4B26-B40E-09FD9CED3847}" srcOrd="0" destOrd="0" presId="urn:microsoft.com/office/officeart/2005/8/layout/hierarchy6"/>
    <dgm:cxn modelId="{CD498338-FDF2-6542-8B0E-F0104D537751}" type="presParOf" srcId="{234ECB26-9748-4AB9-884C-5D540BBBDE06}" destId="{3519590A-9EFF-458F-BF78-7C7B9C056287}" srcOrd="1" destOrd="0" presId="urn:microsoft.com/office/officeart/2005/8/layout/hierarchy6"/>
    <dgm:cxn modelId="{4E5A2377-FF49-BB45-A932-85D63761F9DF}" type="presParOf" srcId="{3DC66E49-5908-49C1-B940-DA7F1F09D1F5}" destId="{ECDEFEF0-4855-4970-8340-B29E75AC672C}" srcOrd="4" destOrd="0" presId="urn:microsoft.com/office/officeart/2005/8/layout/hierarchy6"/>
    <dgm:cxn modelId="{DF700498-D076-D542-95D9-5859E0F9AD5A}" type="presParOf" srcId="{3DC66E49-5908-49C1-B940-DA7F1F09D1F5}" destId="{92729BA5-120B-4C59-A12C-7B214009741D}" srcOrd="5" destOrd="0" presId="urn:microsoft.com/office/officeart/2005/8/layout/hierarchy6"/>
    <dgm:cxn modelId="{46BD5C80-3401-ED47-B62F-C1873C023011}" type="presParOf" srcId="{92729BA5-120B-4C59-A12C-7B214009741D}" destId="{EB906F3D-C189-41C8-9421-BA2BAF99F25D}" srcOrd="0" destOrd="0" presId="urn:microsoft.com/office/officeart/2005/8/layout/hierarchy6"/>
    <dgm:cxn modelId="{F8989A06-83E6-6F49-B572-8627172517B1}" type="presParOf" srcId="{92729BA5-120B-4C59-A12C-7B214009741D}" destId="{EEEC6C20-2CD4-4490-97BF-B0B7F70C7E16}" srcOrd="1" destOrd="0" presId="urn:microsoft.com/office/officeart/2005/8/layout/hierarchy6"/>
    <dgm:cxn modelId="{9258AB9B-5BF4-7541-8BD2-C3056F589B7A}" type="presParOf" srcId="{3DC66E49-5908-49C1-B940-DA7F1F09D1F5}" destId="{B97E545A-693C-4839-B1B8-4175AE0BA06A}" srcOrd="6" destOrd="0" presId="urn:microsoft.com/office/officeart/2005/8/layout/hierarchy6"/>
    <dgm:cxn modelId="{B31D68D0-717A-1148-A8C5-1DD9E4AA0A50}" type="presParOf" srcId="{3DC66E49-5908-49C1-B940-DA7F1F09D1F5}" destId="{89527F1D-C6DF-4D2C-A1E9-D6147D37243B}" srcOrd="7" destOrd="0" presId="urn:microsoft.com/office/officeart/2005/8/layout/hierarchy6"/>
    <dgm:cxn modelId="{A2AFDB03-3FD3-0A4A-8572-2A2746F5FBF4}" type="presParOf" srcId="{89527F1D-C6DF-4D2C-A1E9-D6147D37243B}" destId="{0C9E92EA-9DAD-44DB-9853-E259702556A5}" srcOrd="0" destOrd="0" presId="urn:microsoft.com/office/officeart/2005/8/layout/hierarchy6"/>
    <dgm:cxn modelId="{551D3E5D-EF9F-AB44-985A-2121F95FB46D}" type="presParOf" srcId="{89527F1D-C6DF-4D2C-A1E9-D6147D37243B}" destId="{FECCB49C-0373-4C58-92FE-039037DF3DB2}" srcOrd="1" destOrd="0" presId="urn:microsoft.com/office/officeart/2005/8/layout/hierarchy6"/>
    <dgm:cxn modelId="{4CDFA2C6-E5A3-C849-A786-270A0A97D9D9}" type="presParOf" srcId="{6746B400-C8E6-410A-A0E8-6F978F334506}" destId="{BC6FAAC4-3362-4A9F-AFCE-D4C6FA12BFC8}" srcOrd="2" destOrd="0" presId="urn:microsoft.com/office/officeart/2005/8/layout/hierarchy6"/>
    <dgm:cxn modelId="{8672563D-3CAA-364A-9326-9D13C6404B5D}" type="presParOf" srcId="{6746B400-C8E6-410A-A0E8-6F978F334506}" destId="{D659D2F5-4053-41A2-B9EA-E4D9DCC5FA18}" srcOrd="3" destOrd="0" presId="urn:microsoft.com/office/officeart/2005/8/layout/hierarchy6"/>
    <dgm:cxn modelId="{6BB43C36-2C1B-0F4C-ABF1-FDBDE2F4268B}" type="presParOf" srcId="{D659D2F5-4053-41A2-B9EA-E4D9DCC5FA18}" destId="{A0A935AB-2B8B-4DC5-9917-611B44B6A628}" srcOrd="0" destOrd="0" presId="urn:microsoft.com/office/officeart/2005/8/layout/hierarchy6"/>
    <dgm:cxn modelId="{470B05A1-CDD3-0547-825D-D94B118E051A}" type="presParOf" srcId="{D659D2F5-4053-41A2-B9EA-E4D9DCC5FA18}" destId="{E2E65D51-E572-420A-B4A9-F3249A25FB3F}" srcOrd="1" destOrd="0" presId="urn:microsoft.com/office/officeart/2005/8/layout/hierarchy6"/>
    <dgm:cxn modelId="{EA016790-BFE4-3F40-9BEC-BA8B5899F881}" type="presParOf" srcId="{6746B400-C8E6-410A-A0E8-6F978F334506}" destId="{1F0B35F2-C80A-46A0-A778-BFD85BE564C3}" srcOrd="4" destOrd="0" presId="urn:microsoft.com/office/officeart/2005/8/layout/hierarchy6"/>
    <dgm:cxn modelId="{6A7B1A84-437F-7E44-B3C1-C22C1B9EBFDC}" type="presParOf" srcId="{6746B400-C8E6-410A-A0E8-6F978F334506}" destId="{0BAB64A6-A426-4354-9BA3-8DCA334E1E74}" srcOrd="5" destOrd="0" presId="urn:microsoft.com/office/officeart/2005/8/layout/hierarchy6"/>
    <dgm:cxn modelId="{0B8C48EB-EF6F-B344-83F8-6AC7BCA5A77C}" type="presParOf" srcId="{0BAB64A6-A426-4354-9BA3-8DCA334E1E74}" destId="{9F23B118-E143-448F-9C75-CC13ED005566}" srcOrd="0" destOrd="0" presId="urn:microsoft.com/office/officeart/2005/8/layout/hierarchy6"/>
    <dgm:cxn modelId="{56D7EF27-DB06-6E47-8A7D-E9D07322EA2C}" type="presParOf" srcId="{0BAB64A6-A426-4354-9BA3-8DCA334E1E74}" destId="{0C8505D2-123E-46A6-BCBB-0D22BAF1F1AD}" srcOrd="1" destOrd="0" presId="urn:microsoft.com/office/officeart/2005/8/layout/hierarchy6"/>
    <dgm:cxn modelId="{58DD9354-8EFB-3747-B79C-9BB03580B616}" type="presParOf" srcId="{6746B400-C8E6-410A-A0E8-6F978F334506}" destId="{CB1A1E81-E401-4A87-9CBE-4CF49A8FA071}" srcOrd="6" destOrd="0" presId="urn:microsoft.com/office/officeart/2005/8/layout/hierarchy6"/>
    <dgm:cxn modelId="{C32A7E9E-5760-CE45-B5AD-0340AFA7537A}" type="presParOf" srcId="{6746B400-C8E6-410A-A0E8-6F978F334506}" destId="{AA88CC7A-1FDE-4F38-AE1E-300F9E1DA0CA}" srcOrd="7" destOrd="0" presId="urn:microsoft.com/office/officeart/2005/8/layout/hierarchy6"/>
    <dgm:cxn modelId="{D7E680EA-1831-5544-9D9E-53639825CCDB}" type="presParOf" srcId="{AA88CC7A-1FDE-4F38-AE1E-300F9E1DA0CA}" destId="{97E46F6D-9C28-4CB8-91C5-A08D0213882E}" srcOrd="0" destOrd="0" presId="urn:microsoft.com/office/officeart/2005/8/layout/hierarchy6"/>
    <dgm:cxn modelId="{AA92933A-190E-5E41-B2C1-86C28A42555E}" type="presParOf" srcId="{AA88CC7A-1FDE-4F38-AE1E-300F9E1DA0CA}" destId="{848837DA-A72B-43F7-B0D8-6736F2C6BD60}" srcOrd="1" destOrd="0" presId="urn:microsoft.com/office/officeart/2005/8/layout/hierarchy6"/>
    <dgm:cxn modelId="{27728385-F0C5-5540-AD9C-872ED8AB9B2C}" type="presParOf" srcId="{6746B400-C8E6-410A-A0E8-6F978F334506}" destId="{0840C284-ED16-4CC7-A31F-E19B3DEBE405}" srcOrd="8" destOrd="0" presId="urn:microsoft.com/office/officeart/2005/8/layout/hierarchy6"/>
    <dgm:cxn modelId="{79015097-2026-0C4C-A468-351DE4DA2ED4}" type="presParOf" srcId="{6746B400-C8E6-410A-A0E8-6F978F334506}" destId="{235E52AD-092A-46D4-9A9B-36AE0E949CD8}" srcOrd="9" destOrd="0" presId="urn:microsoft.com/office/officeart/2005/8/layout/hierarchy6"/>
    <dgm:cxn modelId="{315A533C-6D30-2F43-A9A0-592D37B9D764}" type="presParOf" srcId="{235E52AD-092A-46D4-9A9B-36AE0E949CD8}" destId="{74D0CE59-5017-4D25-95E3-23C712C2BB0B}" srcOrd="0" destOrd="0" presId="urn:microsoft.com/office/officeart/2005/8/layout/hierarchy6"/>
    <dgm:cxn modelId="{F7AA0B3C-6A01-6C4B-8C34-46742C997558}" type="presParOf" srcId="{235E52AD-092A-46D4-9A9B-36AE0E949CD8}" destId="{AF8BDED3-5C8C-4CA4-A961-8E050D73535B}" srcOrd="1" destOrd="0" presId="urn:microsoft.com/office/officeart/2005/8/layout/hierarchy6"/>
    <dgm:cxn modelId="{F4265797-3007-CA43-95EA-771BA80E6B49}" type="presParOf" srcId="{6746B400-C8E6-410A-A0E8-6F978F334506}" destId="{530065E0-50F1-4B02-BF39-2EFB3DE014D1}" srcOrd="10" destOrd="0" presId="urn:microsoft.com/office/officeart/2005/8/layout/hierarchy6"/>
    <dgm:cxn modelId="{23259390-EA78-E04D-A721-856D25566A41}" type="presParOf" srcId="{6746B400-C8E6-410A-A0E8-6F978F334506}" destId="{C8326FB7-6D31-4EA4-900C-F2BC9110DDE7}" srcOrd="11" destOrd="0" presId="urn:microsoft.com/office/officeart/2005/8/layout/hierarchy6"/>
    <dgm:cxn modelId="{EBD02AAA-1355-6A46-8395-B3AE19AE6187}" type="presParOf" srcId="{C8326FB7-6D31-4EA4-900C-F2BC9110DDE7}" destId="{6E655285-0537-4422-9B4B-B4AA23EAE1A7}" srcOrd="0" destOrd="0" presId="urn:microsoft.com/office/officeart/2005/8/layout/hierarchy6"/>
    <dgm:cxn modelId="{5438DE5D-9E40-3046-967C-4B8FA88AE2F4}" type="presParOf" srcId="{C8326FB7-6D31-4EA4-900C-F2BC9110DDE7}" destId="{5ABAFBF9-941F-447D-BEF8-D7B7F1E38F8C}" srcOrd="1" destOrd="0" presId="urn:microsoft.com/office/officeart/2005/8/layout/hierarchy6"/>
    <dgm:cxn modelId="{75D45A9F-B830-7F48-98C9-A96C38C71EB2}" type="presParOf" srcId="{86BECBC3-53BD-4C5A-8E64-F81C5FC0E178}" destId="{6A1FE8D4-AA2E-4BEC-903E-3CB1A7FFB047}" srcOrd="1" destOrd="0" presId="urn:microsoft.com/office/officeart/2005/8/layout/hierarchy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28738E2-636B-4332-9F73-7E51E266E4AE}" type="doc">
      <dgm:prSet loTypeId="urn:microsoft.com/office/officeart/2005/8/layout/pyramid3" loCatId="pyramid" qsTypeId="urn:microsoft.com/office/officeart/2005/8/quickstyle/simple1" qsCatId="simple" csTypeId="urn:microsoft.com/office/officeart/2005/8/colors/accent1_2" csCatId="accent1" phldr="1"/>
      <dgm:spPr/>
    </dgm:pt>
    <dgm:pt modelId="{1FAD578E-FCBD-4F1D-AD5C-7D87CEC0D6C1}">
      <dgm:prSet phldrT="[Text]"/>
      <dgm:spPr/>
      <dgm:t>
        <a:bodyPr/>
        <a:lstStyle/>
        <a:p>
          <a:r>
            <a:rPr lang="en-US" dirty="0" smtClean="0">
              <a:solidFill>
                <a:srgbClr val="0000FF"/>
              </a:solidFill>
            </a:rPr>
            <a:t>Species</a:t>
          </a:r>
          <a:endParaRPr lang="en-US" dirty="0">
            <a:solidFill>
              <a:srgbClr val="0000FF"/>
            </a:solidFill>
          </a:endParaRPr>
        </a:p>
      </dgm:t>
    </dgm:pt>
    <dgm:pt modelId="{9D7ADF7B-19B0-4895-95AC-81B6FE927FE9}" type="sibTrans" cxnId="{0A701BAB-ACE5-492D-A1D6-06E96F8F0970}">
      <dgm:prSet/>
      <dgm:spPr/>
      <dgm:t>
        <a:bodyPr/>
        <a:lstStyle/>
        <a:p>
          <a:endParaRPr lang="en-US"/>
        </a:p>
      </dgm:t>
    </dgm:pt>
    <dgm:pt modelId="{2071AB1B-95D6-426F-963A-B3FC47434E77}" type="parTrans" cxnId="{0A701BAB-ACE5-492D-A1D6-06E96F8F0970}">
      <dgm:prSet/>
      <dgm:spPr/>
      <dgm:t>
        <a:bodyPr/>
        <a:lstStyle/>
        <a:p>
          <a:endParaRPr lang="en-US"/>
        </a:p>
      </dgm:t>
    </dgm:pt>
    <dgm:pt modelId="{D91B877F-B1FB-4A96-B28D-3DD2BB6D991E}">
      <dgm:prSet phldrT="[Text]"/>
      <dgm:spPr/>
      <dgm:t>
        <a:bodyPr/>
        <a:lstStyle/>
        <a:p>
          <a:r>
            <a:rPr lang="en-US" dirty="0" smtClean="0">
              <a:solidFill>
                <a:srgbClr val="0000FF"/>
              </a:solidFill>
            </a:rPr>
            <a:t>Genus</a:t>
          </a:r>
          <a:endParaRPr lang="en-US" dirty="0">
            <a:solidFill>
              <a:srgbClr val="0000FF"/>
            </a:solidFill>
          </a:endParaRPr>
        </a:p>
      </dgm:t>
    </dgm:pt>
    <dgm:pt modelId="{FEFE7C90-6F3D-41EB-B4F4-8765BD99B7B2}" type="sibTrans" cxnId="{8026D7D2-6D80-42CD-A8D9-1AF635B4B3EE}">
      <dgm:prSet/>
      <dgm:spPr/>
      <dgm:t>
        <a:bodyPr/>
        <a:lstStyle/>
        <a:p>
          <a:endParaRPr lang="en-US"/>
        </a:p>
      </dgm:t>
    </dgm:pt>
    <dgm:pt modelId="{E53E34B8-A7ED-450D-A384-0D9FAEC92C80}" type="parTrans" cxnId="{8026D7D2-6D80-42CD-A8D9-1AF635B4B3EE}">
      <dgm:prSet/>
      <dgm:spPr/>
      <dgm:t>
        <a:bodyPr/>
        <a:lstStyle/>
        <a:p>
          <a:endParaRPr lang="en-US"/>
        </a:p>
      </dgm:t>
    </dgm:pt>
    <dgm:pt modelId="{936F2CED-FA3F-4869-AC61-6FB17511E600}">
      <dgm:prSet phldrT="[Text]"/>
      <dgm:spPr/>
      <dgm:t>
        <a:bodyPr/>
        <a:lstStyle/>
        <a:p>
          <a:r>
            <a:rPr lang="en-US" dirty="0" smtClean="0">
              <a:solidFill>
                <a:srgbClr val="0000FF"/>
              </a:solidFill>
            </a:rPr>
            <a:t>Family</a:t>
          </a:r>
          <a:endParaRPr lang="en-US" dirty="0">
            <a:solidFill>
              <a:srgbClr val="0000FF"/>
            </a:solidFill>
          </a:endParaRPr>
        </a:p>
      </dgm:t>
    </dgm:pt>
    <dgm:pt modelId="{2BF63360-12E7-4034-B469-266DDA4ED734}" type="sibTrans" cxnId="{24C6D498-7005-45D3-A2F3-4DB6EA707AFB}">
      <dgm:prSet/>
      <dgm:spPr/>
      <dgm:t>
        <a:bodyPr/>
        <a:lstStyle/>
        <a:p>
          <a:endParaRPr lang="en-US"/>
        </a:p>
      </dgm:t>
    </dgm:pt>
    <dgm:pt modelId="{AF73B80A-8ADA-4523-9CA8-8CDBBB15F0E6}" type="parTrans" cxnId="{24C6D498-7005-45D3-A2F3-4DB6EA707AFB}">
      <dgm:prSet/>
      <dgm:spPr/>
      <dgm:t>
        <a:bodyPr/>
        <a:lstStyle/>
        <a:p>
          <a:endParaRPr lang="en-US"/>
        </a:p>
      </dgm:t>
    </dgm:pt>
    <dgm:pt modelId="{8CD17516-3DE2-4E17-ADFC-D3A3EB437C1A}">
      <dgm:prSet phldrT="[Text]"/>
      <dgm:spPr/>
      <dgm:t>
        <a:bodyPr/>
        <a:lstStyle/>
        <a:p>
          <a:r>
            <a:rPr lang="en-US" dirty="0" smtClean="0">
              <a:solidFill>
                <a:srgbClr val="0000FF"/>
              </a:solidFill>
            </a:rPr>
            <a:t>Order</a:t>
          </a:r>
          <a:endParaRPr lang="en-US" dirty="0">
            <a:solidFill>
              <a:srgbClr val="0000FF"/>
            </a:solidFill>
          </a:endParaRPr>
        </a:p>
      </dgm:t>
    </dgm:pt>
    <dgm:pt modelId="{5320C8B4-EC1A-41BF-84A7-5B126ED87BA9}" type="sibTrans" cxnId="{FBC150F6-B580-4019-B42B-9E2494CCE9F8}">
      <dgm:prSet/>
      <dgm:spPr/>
      <dgm:t>
        <a:bodyPr/>
        <a:lstStyle/>
        <a:p>
          <a:endParaRPr lang="en-US"/>
        </a:p>
      </dgm:t>
    </dgm:pt>
    <dgm:pt modelId="{87A85CF7-75DA-410B-A7DE-C70599070DBB}" type="parTrans" cxnId="{FBC150F6-B580-4019-B42B-9E2494CCE9F8}">
      <dgm:prSet/>
      <dgm:spPr/>
      <dgm:t>
        <a:bodyPr/>
        <a:lstStyle/>
        <a:p>
          <a:endParaRPr lang="en-US"/>
        </a:p>
      </dgm:t>
    </dgm:pt>
    <dgm:pt modelId="{1EF4684E-B35B-4B65-BB8D-246F1A930A33}">
      <dgm:prSet phldrT="[Text]"/>
      <dgm:spPr/>
      <dgm:t>
        <a:bodyPr/>
        <a:lstStyle/>
        <a:p>
          <a:r>
            <a:rPr lang="en-US" dirty="0" smtClean="0">
              <a:solidFill>
                <a:srgbClr val="0000FF"/>
              </a:solidFill>
            </a:rPr>
            <a:t>Class</a:t>
          </a:r>
          <a:endParaRPr lang="en-US" dirty="0">
            <a:solidFill>
              <a:srgbClr val="0000FF"/>
            </a:solidFill>
          </a:endParaRPr>
        </a:p>
      </dgm:t>
    </dgm:pt>
    <dgm:pt modelId="{F8AA3B80-D40F-4E85-9570-A37B8C7D78FD}" type="sibTrans" cxnId="{F7587AFE-26BE-408F-A056-62AF7FF1207E}">
      <dgm:prSet/>
      <dgm:spPr/>
      <dgm:t>
        <a:bodyPr/>
        <a:lstStyle/>
        <a:p>
          <a:endParaRPr lang="en-US"/>
        </a:p>
      </dgm:t>
    </dgm:pt>
    <dgm:pt modelId="{99D2F951-BC7D-43D5-9DB9-98F96F17C981}" type="parTrans" cxnId="{F7587AFE-26BE-408F-A056-62AF7FF1207E}">
      <dgm:prSet/>
      <dgm:spPr/>
      <dgm:t>
        <a:bodyPr/>
        <a:lstStyle/>
        <a:p>
          <a:endParaRPr lang="en-US"/>
        </a:p>
      </dgm:t>
    </dgm:pt>
    <dgm:pt modelId="{CA18232F-17C6-4D79-9DF9-611B33F3CD61}">
      <dgm:prSet phldrT="[Text]"/>
      <dgm:spPr/>
      <dgm:t>
        <a:bodyPr/>
        <a:lstStyle/>
        <a:p>
          <a:r>
            <a:rPr lang="en-US" dirty="0" smtClean="0">
              <a:solidFill>
                <a:srgbClr val="0000FF"/>
              </a:solidFill>
            </a:rPr>
            <a:t>Phylum</a:t>
          </a:r>
          <a:endParaRPr lang="en-US" dirty="0">
            <a:solidFill>
              <a:srgbClr val="0000FF"/>
            </a:solidFill>
          </a:endParaRPr>
        </a:p>
      </dgm:t>
    </dgm:pt>
    <dgm:pt modelId="{F1C311A9-00D1-4862-A597-59A7DF622C29}" type="sibTrans" cxnId="{FC219350-3C49-40A6-BD95-0C9439ECDFCF}">
      <dgm:prSet/>
      <dgm:spPr/>
      <dgm:t>
        <a:bodyPr/>
        <a:lstStyle/>
        <a:p>
          <a:endParaRPr lang="en-US"/>
        </a:p>
      </dgm:t>
    </dgm:pt>
    <dgm:pt modelId="{E7663D66-3F81-4BCC-9D25-087EC386EC78}" type="parTrans" cxnId="{FC219350-3C49-40A6-BD95-0C9439ECDFCF}">
      <dgm:prSet/>
      <dgm:spPr/>
      <dgm:t>
        <a:bodyPr/>
        <a:lstStyle/>
        <a:p>
          <a:endParaRPr lang="en-US"/>
        </a:p>
      </dgm:t>
    </dgm:pt>
    <dgm:pt modelId="{A25FA3DD-8FE1-4622-83BE-B45E074F4FD9}">
      <dgm:prSet phldrT="[Text]"/>
      <dgm:spPr/>
      <dgm:t>
        <a:bodyPr/>
        <a:lstStyle/>
        <a:p>
          <a:r>
            <a:rPr lang="en-US" dirty="0" smtClean="0">
              <a:solidFill>
                <a:srgbClr val="0000FF"/>
              </a:solidFill>
            </a:rPr>
            <a:t>Kingdom</a:t>
          </a:r>
          <a:endParaRPr lang="en-US" dirty="0">
            <a:solidFill>
              <a:srgbClr val="0000FF"/>
            </a:solidFill>
          </a:endParaRPr>
        </a:p>
      </dgm:t>
    </dgm:pt>
    <dgm:pt modelId="{9F6161A3-265C-4B02-893C-76F4D99E20E6}" type="sibTrans" cxnId="{06E42E08-6728-47AC-A779-19F4C19828C1}">
      <dgm:prSet/>
      <dgm:spPr/>
      <dgm:t>
        <a:bodyPr/>
        <a:lstStyle/>
        <a:p>
          <a:endParaRPr lang="en-US"/>
        </a:p>
      </dgm:t>
    </dgm:pt>
    <dgm:pt modelId="{BE0A3D58-613A-4215-8625-12A2DB5A4F31}" type="parTrans" cxnId="{06E42E08-6728-47AC-A779-19F4C19828C1}">
      <dgm:prSet/>
      <dgm:spPr/>
      <dgm:t>
        <a:bodyPr/>
        <a:lstStyle/>
        <a:p>
          <a:endParaRPr lang="en-US"/>
        </a:p>
      </dgm:t>
    </dgm:pt>
    <dgm:pt modelId="{BAE6673B-D98D-4048-BB53-BD72663E44C3}" type="pres">
      <dgm:prSet presAssocID="{F28738E2-636B-4332-9F73-7E51E266E4AE}" presName="Name0" presStyleCnt="0">
        <dgm:presLayoutVars>
          <dgm:dir/>
          <dgm:animLvl val="lvl"/>
          <dgm:resizeHandles val="exact"/>
        </dgm:presLayoutVars>
      </dgm:prSet>
      <dgm:spPr/>
    </dgm:pt>
    <dgm:pt modelId="{432D5B5D-D67F-469D-A65E-7680EA52EECE}" type="pres">
      <dgm:prSet presAssocID="{A25FA3DD-8FE1-4622-83BE-B45E074F4FD9}" presName="Name8" presStyleCnt="0"/>
      <dgm:spPr/>
    </dgm:pt>
    <dgm:pt modelId="{325CDDFB-2D08-4786-8CFC-327894A44CA8}" type="pres">
      <dgm:prSet presAssocID="{A25FA3DD-8FE1-4622-83BE-B45E074F4FD9}" presName="level" presStyleLbl="node1" presStyleIdx="0" presStyleCnt="7" custLinFactNeighborX="1728">
        <dgm:presLayoutVars>
          <dgm:chMax val="1"/>
          <dgm:bulletEnabled val="1"/>
        </dgm:presLayoutVars>
      </dgm:prSet>
      <dgm:spPr/>
      <dgm:t>
        <a:bodyPr/>
        <a:lstStyle/>
        <a:p>
          <a:endParaRPr lang="en-US"/>
        </a:p>
      </dgm:t>
    </dgm:pt>
    <dgm:pt modelId="{A40B2068-E04B-4950-B64D-27A10766733C}" type="pres">
      <dgm:prSet presAssocID="{A25FA3DD-8FE1-4622-83BE-B45E074F4FD9}" presName="levelTx" presStyleLbl="revTx" presStyleIdx="0" presStyleCnt="0">
        <dgm:presLayoutVars>
          <dgm:chMax val="1"/>
          <dgm:bulletEnabled val="1"/>
        </dgm:presLayoutVars>
      </dgm:prSet>
      <dgm:spPr/>
      <dgm:t>
        <a:bodyPr/>
        <a:lstStyle/>
        <a:p>
          <a:endParaRPr lang="en-US"/>
        </a:p>
      </dgm:t>
    </dgm:pt>
    <dgm:pt modelId="{FE0C4A99-7307-448F-A42C-87FA248ACCD0}" type="pres">
      <dgm:prSet presAssocID="{CA18232F-17C6-4D79-9DF9-611B33F3CD61}" presName="Name8" presStyleCnt="0"/>
      <dgm:spPr/>
    </dgm:pt>
    <dgm:pt modelId="{36CE7878-07E8-4738-B801-568B4BF0E60B}" type="pres">
      <dgm:prSet presAssocID="{CA18232F-17C6-4D79-9DF9-611B33F3CD61}" presName="level" presStyleLbl="node1" presStyleIdx="1" presStyleCnt="7">
        <dgm:presLayoutVars>
          <dgm:chMax val="1"/>
          <dgm:bulletEnabled val="1"/>
        </dgm:presLayoutVars>
      </dgm:prSet>
      <dgm:spPr/>
      <dgm:t>
        <a:bodyPr/>
        <a:lstStyle/>
        <a:p>
          <a:endParaRPr lang="en-US"/>
        </a:p>
      </dgm:t>
    </dgm:pt>
    <dgm:pt modelId="{3B8E2C13-058D-4A1B-9AD5-468587D8EC71}" type="pres">
      <dgm:prSet presAssocID="{CA18232F-17C6-4D79-9DF9-611B33F3CD61}" presName="levelTx" presStyleLbl="revTx" presStyleIdx="0" presStyleCnt="0">
        <dgm:presLayoutVars>
          <dgm:chMax val="1"/>
          <dgm:bulletEnabled val="1"/>
        </dgm:presLayoutVars>
      </dgm:prSet>
      <dgm:spPr/>
      <dgm:t>
        <a:bodyPr/>
        <a:lstStyle/>
        <a:p>
          <a:endParaRPr lang="en-US"/>
        </a:p>
      </dgm:t>
    </dgm:pt>
    <dgm:pt modelId="{A598B2AF-A29E-473E-92E2-9C3B1ADD6C06}" type="pres">
      <dgm:prSet presAssocID="{1EF4684E-B35B-4B65-BB8D-246F1A930A33}" presName="Name8" presStyleCnt="0"/>
      <dgm:spPr/>
    </dgm:pt>
    <dgm:pt modelId="{C8C188E7-83FD-4026-8D82-B60F873BD961}" type="pres">
      <dgm:prSet presAssocID="{1EF4684E-B35B-4B65-BB8D-246F1A930A33}" presName="level" presStyleLbl="node1" presStyleIdx="2" presStyleCnt="7">
        <dgm:presLayoutVars>
          <dgm:chMax val="1"/>
          <dgm:bulletEnabled val="1"/>
        </dgm:presLayoutVars>
      </dgm:prSet>
      <dgm:spPr/>
      <dgm:t>
        <a:bodyPr/>
        <a:lstStyle/>
        <a:p>
          <a:endParaRPr lang="en-US"/>
        </a:p>
      </dgm:t>
    </dgm:pt>
    <dgm:pt modelId="{A7C4F71C-2B02-473D-A502-AF69CAF6EC59}" type="pres">
      <dgm:prSet presAssocID="{1EF4684E-B35B-4B65-BB8D-246F1A930A33}" presName="levelTx" presStyleLbl="revTx" presStyleIdx="0" presStyleCnt="0">
        <dgm:presLayoutVars>
          <dgm:chMax val="1"/>
          <dgm:bulletEnabled val="1"/>
        </dgm:presLayoutVars>
      </dgm:prSet>
      <dgm:spPr/>
      <dgm:t>
        <a:bodyPr/>
        <a:lstStyle/>
        <a:p>
          <a:endParaRPr lang="en-US"/>
        </a:p>
      </dgm:t>
    </dgm:pt>
    <dgm:pt modelId="{6959D647-B141-42CE-864D-374A7A008206}" type="pres">
      <dgm:prSet presAssocID="{8CD17516-3DE2-4E17-ADFC-D3A3EB437C1A}" presName="Name8" presStyleCnt="0"/>
      <dgm:spPr/>
    </dgm:pt>
    <dgm:pt modelId="{2FEEEE98-DAE0-4A0C-9CFA-F378A8CB8591}" type="pres">
      <dgm:prSet presAssocID="{8CD17516-3DE2-4E17-ADFC-D3A3EB437C1A}" presName="level" presStyleLbl="node1" presStyleIdx="3" presStyleCnt="7">
        <dgm:presLayoutVars>
          <dgm:chMax val="1"/>
          <dgm:bulletEnabled val="1"/>
        </dgm:presLayoutVars>
      </dgm:prSet>
      <dgm:spPr/>
      <dgm:t>
        <a:bodyPr/>
        <a:lstStyle/>
        <a:p>
          <a:endParaRPr lang="en-US"/>
        </a:p>
      </dgm:t>
    </dgm:pt>
    <dgm:pt modelId="{50DCF1AB-5B01-4C69-BCB2-C5A15633951A}" type="pres">
      <dgm:prSet presAssocID="{8CD17516-3DE2-4E17-ADFC-D3A3EB437C1A}" presName="levelTx" presStyleLbl="revTx" presStyleIdx="0" presStyleCnt="0">
        <dgm:presLayoutVars>
          <dgm:chMax val="1"/>
          <dgm:bulletEnabled val="1"/>
        </dgm:presLayoutVars>
      </dgm:prSet>
      <dgm:spPr/>
      <dgm:t>
        <a:bodyPr/>
        <a:lstStyle/>
        <a:p>
          <a:endParaRPr lang="en-US"/>
        </a:p>
      </dgm:t>
    </dgm:pt>
    <dgm:pt modelId="{AC114602-BBB2-493C-9410-9A9673D7BBB2}" type="pres">
      <dgm:prSet presAssocID="{936F2CED-FA3F-4869-AC61-6FB17511E600}" presName="Name8" presStyleCnt="0"/>
      <dgm:spPr/>
    </dgm:pt>
    <dgm:pt modelId="{F3BCD722-98DF-4167-AA73-036142A90E62}" type="pres">
      <dgm:prSet presAssocID="{936F2CED-FA3F-4869-AC61-6FB17511E600}" presName="level" presStyleLbl="node1" presStyleIdx="4" presStyleCnt="7">
        <dgm:presLayoutVars>
          <dgm:chMax val="1"/>
          <dgm:bulletEnabled val="1"/>
        </dgm:presLayoutVars>
      </dgm:prSet>
      <dgm:spPr/>
      <dgm:t>
        <a:bodyPr/>
        <a:lstStyle/>
        <a:p>
          <a:endParaRPr lang="en-US"/>
        </a:p>
      </dgm:t>
    </dgm:pt>
    <dgm:pt modelId="{0C8C1D8D-DBB0-4919-B246-AA3029AB5792}" type="pres">
      <dgm:prSet presAssocID="{936F2CED-FA3F-4869-AC61-6FB17511E600}" presName="levelTx" presStyleLbl="revTx" presStyleIdx="0" presStyleCnt="0">
        <dgm:presLayoutVars>
          <dgm:chMax val="1"/>
          <dgm:bulletEnabled val="1"/>
        </dgm:presLayoutVars>
      </dgm:prSet>
      <dgm:spPr/>
      <dgm:t>
        <a:bodyPr/>
        <a:lstStyle/>
        <a:p>
          <a:endParaRPr lang="en-US"/>
        </a:p>
      </dgm:t>
    </dgm:pt>
    <dgm:pt modelId="{CBEE5D8F-72E2-48B1-B8DF-DCCECD76D1BE}" type="pres">
      <dgm:prSet presAssocID="{D91B877F-B1FB-4A96-B28D-3DD2BB6D991E}" presName="Name8" presStyleCnt="0"/>
      <dgm:spPr/>
    </dgm:pt>
    <dgm:pt modelId="{CA58F8D3-4FF9-4A95-9BBD-C55F55111FEF}" type="pres">
      <dgm:prSet presAssocID="{D91B877F-B1FB-4A96-B28D-3DD2BB6D991E}" presName="level" presStyleLbl="node1" presStyleIdx="5" presStyleCnt="7">
        <dgm:presLayoutVars>
          <dgm:chMax val="1"/>
          <dgm:bulletEnabled val="1"/>
        </dgm:presLayoutVars>
      </dgm:prSet>
      <dgm:spPr/>
      <dgm:t>
        <a:bodyPr/>
        <a:lstStyle/>
        <a:p>
          <a:endParaRPr lang="en-US"/>
        </a:p>
      </dgm:t>
    </dgm:pt>
    <dgm:pt modelId="{AB028307-9092-4024-ADFA-D71C69F9C5A8}" type="pres">
      <dgm:prSet presAssocID="{D91B877F-B1FB-4A96-B28D-3DD2BB6D991E}" presName="levelTx" presStyleLbl="revTx" presStyleIdx="0" presStyleCnt="0">
        <dgm:presLayoutVars>
          <dgm:chMax val="1"/>
          <dgm:bulletEnabled val="1"/>
        </dgm:presLayoutVars>
      </dgm:prSet>
      <dgm:spPr/>
      <dgm:t>
        <a:bodyPr/>
        <a:lstStyle/>
        <a:p>
          <a:endParaRPr lang="en-US"/>
        </a:p>
      </dgm:t>
    </dgm:pt>
    <dgm:pt modelId="{23913C24-EF04-4338-B9EB-31B2E490C383}" type="pres">
      <dgm:prSet presAssocID="{1FAD578E-FCBD-4F1D-AD5C-7D87CEC0D6C1}" presName="Name8" presStyleCnt="0"/>
      <dgm:spPr/>
    </dgm:pt>
    <dgm:pt modelId="{4DBE0005-429D-4EF3-BA5D-3AFB8BE103BE}" type="pres">
      <dgm:prSet presAssocID="{1FAD578E-FCBD-4F1D-AD5C-7D87CEC0D6C1}" presName="level" presStyleLbl="node1" presStyleIdx="6" presStyleCnt="7">
        <dgm:presLayoutVars>
          <dgm:chMax val="1"/>
          <dgm:bulletEnabled val="1"/>
        </dgm:presLayoutVars>
      </dgm:prSet>
      <dgm:spPr/>
      <dgm:t>
        <a:bodyPr/>
        <a:lstStyle/>
        <a:p>
          <a:endParaRPr lang="en-US"/>
        </a:p>
      </dgm:t>
    </dgm:pt>
    <dgm:pt modelId="{F966618E-C0C7-4855-90D0-FAD703F4340C}" type="pres">
      <dgm:prSet presAssocID="{1FAD578E-FCBD-4F1D-AD5C-7D87CEC0D6C1}" presName="levelTx" presStyleLbl="revTx" presStyleIdx="0" presStyleCnt="0">
        <dgm:presLayoutVars>
          <dgm:chMax val="1"/>
          <dgm:bulletEnabled val="1"/>
        </dgm:presLayoutVars>
      </dgm:prSet>
      <dgm:spPr/>
      <dgm:t>
        <a:bodyPr/>
        <a:lstStyle/>
        <a:p>
          <a:endParaRPr lang="en-US"/>
        </a:p>
      </dgm:t>
    </dgm:pt>
  </dgm:ptLst>
  <dgm:cxnLst>
    <dgm:cxn modelId="{35D43225-3EB3-234D-B852-210337645E24}" type="presOf" srcId="{F28738E2-636B-4332-9F73-7E51E266E4AE}" destId="{BAE6673B-D98D-4048-BB53-BD72663E44C3}" srcOrd="0" destOrd="0" presId="urn:microsoft.com/office/officeart/2005/8/layout/pyramid3"/>
    <dgm:cxn modelId="{FBC150F6-B580-4019-B42B-9E2494CCE9F8}" srcId="{F28738E2-636B-4332-9F73-7E51E266E4AE}" destId="{8CD17516-3DE2-4E17-ADFC-D3A3EB437C1A}" srcOrd="3" destOrd="0" parTransId="{87A85CF7-75DA-410B-A7DE-C70599070DBB}" sibTransId="{5320C8B4-EC1A-41BF-84A7-5B126ED87BA9}"/>
    <dgm:cxn modelId="{E7BF9A4F-8C20-D24D-B0EE-FD9F68B4CECE}" type="presOf" srcId="{1FAD578E-FCBD-4F1D-AD5C-7D87CEC0D6C1}" destId="{F966618E-C0C7-4855-90D0-FAD703F4340C}" srcOrd="1" destOrd="0" presId="urn:microsoft.com/office/officeart/2005/8/layout/pyramid3"/>
    <dgm:cxn modelId="{F097A111-F784-9F47-9CD3-ADAEF362F3F8}" type="presOf" srcId="{D91B877F-B1FB-4A96-B28D-3DD2BB6D991E}" destId="{CA58F8D3-4FF9-4A95-9BBD-C55F55111FEF}" srcOrd="0" destOrd="0" presId="urn:microsoft.com/office/officeart/2005/8/layout/pyramid3"/>
    <dgm:cxn modelId="{A37E5A5A-BD93-0244-9B47-C4F4B42EBF2B}" type="presOf" srcId="{D91B877F-B1FB-4A96-B28D-3DD2BB6D991E}" destId="{AB028307-9092-4024-ADFA-D71C69F9C5A8}" srcOrd="1" destOrd="0" presId="urn:microsoft.com/office/officeart/2005/8/layout/pyramid3"/>
    <dgm:cxn modelId="{24C6D498-7005-45D3-A2F3-4DB6EA707AFB}" srcId="{F28738E2-636B-4332-9F73-7E51E266E4AE}" destId="{936F2CED-FA3F-4869-AC61-6FB17511E600}" srcOrd="4" destOrd="0" parTransId="{AF73B80A-8ADA-4523-9CA8-8CDBBB15F0E6}" sibTransId="{2BF63360-12E7-4034-B469-266DDA4ED734}"/>
    <dgm:cxn modelId="{8026D7D2-6D80-42CD-A8D9-1AF635B4B3EE}" srcId="{F28738E2-636B-4332-9F73-7E51E266E4AE}" destId="{D91B877F-B1FB-4A96-B28D-3DD2BB6D991E}" srcOrd="5" destOrd="0" parTransId="{E53E34B8-A7ED-450D-A384-0D9FAEC92C80}" sibTransId="{FEFE7C90-6F3D-41EB-B4F4-8765BD99B7B2}"/>
    <dgm:cxn modelId="{3FC611A0-D172-7A43-8A79-BAB92FF9897A}" type="presOf" srcId="{A25FA3DD-8FE1-4622-83BE-B45E074F4FD9}" destId="{A40B2068-E04B-4950-B64D-27A10766733C}" srcOrd="1" destOrd="0" presId="urn:microsoft.com/office/officeart/2005/8/layout/pyramid3"/>
    <dgm:cxn modelId="{FC219350-3C49-40A6-BD95-0C9439ECDFCF}" srcId="{F28738E2-636B-4332-9F73-7E51E266E4AE}" destId="{CA18232F-17C6-4D79-9DF9-611B33F3CD61}" srcOrd="1" destOrd="0" parTransId="{E7663D66-3F81-4BCC-9D25-087EC386EC78}" sibTransId="{F1C311A9-00D1-4862-A597-59A7DF622C29}"/>
    <dgm:cxn modelId="{9A4F6EC0-09E1-DE4C-9534-C8DE70D2ABFF}" type="presOf" srcId="{A25FA3DD-8FE1-4622-83BE-B45E074F4FD9}" destId="{325CDDFB-2D08-4786-8CFC-327894A44CA8}" srcOrd="0" destOrd="0" presId="urn:microsoft.com/office/officeart/2005/8/layout/pyramid3"/>
    <dgm:cxn modelId="{5D598480-6124-E547-9B63-0005EB13791F}" type="presOf" srcId="{1FAD578E-FCBD-4F1D-AD5C-7D87CEC0D6C1}" destId="{4DBE0005-429D-4EF3-BA5D-3AFB8BE103BE}" srcOrd="0" destOrd="0" presId="urn:microsoft.com/office/officeart/2005/8/layout/pyramid3"/>
    <dgm:cxn modelId="{06E42E08-6728-47AC-A779-19F4C19828C1}" srcId="{F28738E2-636B-4332-9F73-7E51E266E4AE}" destId="{A25FA3DD-8FE1-4622-83BE-B45E074F4FD9}" srcOrd="0" destOrd="0" parTransId="{BE0A3D58-613A-4215-8625-12A2DB5A4F31}" sibTransId="{9F6161A3-265C-4B02-893C-76F4D99E20E6}"/>
    <dgm:cxn modelId="{0A701BAB-ACE5-492D-A1D6-06E96F8F0970}" srcId="{F28738E2-636B-4332-9F73-7E51E266E4AE}" destId="{1FAD578E-FCBD-4F1D-AD5C-7D87CEC0D6C1}" srcOrd="6" destOrd="0" parTransId="{2071AB1B-95D6-426F-963A-B3FC47434E77}" sibTransId="{9D7ADF7B-19B0-4895-95AC-81B6FE927FE9}"/>
    <dgm:cxn modelId="{0A863B4E-BC0C-6646-BC46-FD2F2DE982E0}" type="presOf" srcId="{1EF4684E-B35B-4B65-BB8D-246F1A930A33}" destId="{C8C188E7-83FD-4026-8D82-B60F873BD961}" srcOrd="0" destOrd="0" presId="urn:microsoft.com/office/officeart/2005/8/layout/pyramid3"/>
    <dgm:cxn modelId="{C5076131-1DC2-1746-85B2-D97C8E18928B}" type="presOf" srcId="{936F2CED-FA3F-4869-AC61-6FB17511E600}" destId="{F3BCD722-98DF-4167-AA73-036142A90E62}" srcOrd="0" destOrd="0" presId="urn:microsoft.com/office/officeart/2005/8/layout/pyramid3"/>
    <dgm:cxn modelId="{7787F3B8-7902-0745-9D23-4408183F4C2D}" type="presOf" srcId="{8CD17516-3DE2-4E17-ADFC-D3A3EB437C1A}" destId="{2FEEEE98-DAE0-4A0C-9CFA-F378A8CB8591}" srcOrd="0" destOrd="0" presId="urn:microsoft.com/office/officeart/2005/8/layout/pyramid3"/>
    <dgm:cxn modelId="{FFD32C3B-590B-564E-A041-5A2D653EF6E1}" type="presOf" srcId="{936F2CED-FA3F-4869-AC61-6FB17511E600}" destId="{0C8C1D8D-DBB0-4919-B246-AA3029AB5792}" srcOrd="1" destOrd="0" presId="urn:microsoft.com/office/officeart/2005/8/layout/pyramid3"/>
    <dgm:cxn modelId="{35CA3AC8-EE5D-7941-86FF-3B00A6F0D295}" type="presOf" srcId="{CA18232F-17C6-4D79-9DF9-611B33F3CD61}" destId="{36CE7878-07E8-4738-B801-568B4BF0E60B}" srcOrd="0" destOrd="0" presId="urn:microsoft.com/office/officeart/2005/8/layout/pyramid3"/>
    <dgm:cxn modelId="{BB47CD02-98D0-F646-8564-B2D837996951}" type="presOf" srcId="{CA18232F-17C6-4D79-9DF9-611B33F3CD61}" destId="{3B8E2C13-058D-4A1B-9AD5-468587D8EC71}" srcOrd="1" destOrd="0" presId="urn:microsoft.com/office/officeart/2005/8/layout/pyramid3"/>
    <dgm:cxn modelId="{A06C9A64-A6D1-034A-B981-99B58B0AB504}" type="presOf" srcId="{1EF4684E-B35B-4B65-BB8D-246F1A930A33}" destId="{A7C4F71C-2B02-473D-A502-AF69CAF6EC59}" srcOrd="1" destOrd="0" presId="urn:microsoft.com/office/officeart/2005/8/layout/pyramid3"/>
    <dgm:cxn modelId="{F7587AFE-26BE-408F-A056-62AF7FF1207E}" srcId="{F28738E2-636B-4332-9F73-7E51E266E4AE}" destId="{1EF4684E-B35B-4B65-BB8D-246F1A930A33}" srcOrd="2" destOrd="0" parTransId="{99D2F951-BC7D-43D5-9DB9-98F96F17C981}" sibTransId="{F8AA3B80-D40F-4E85-9570-A37B8C7D78FD}"/>
    <dgm:cxn modelId="{A795C2C5-70B0-B046-8A61-B3C776F076CE}" type="presOf" srcId="{8CD17516-3DE2-4E17-ADFC-D3A3EB437C1A}" destId="{50DCF1AB-5B01-4C69-BCB2-C5A15633951A}" srcOrd="1" destOrd="0" presId="urn:microsoft.com/office/officeart/2005/8/layout/pyramid3"/>
    <dgm:cxn modelId="{47F342BA-F914-EB47-AB5B-974ACA8CDCC9}" type="presParOf" srcId="{BAE6673B-D98D-4048-BB53-BD72663E44C3}" destId="{432D5B5D-D67F-469D-A65E-7680EA52EECE}" srcOrd="0" destOrd="0" presId="urn:microsoft.com/office/officeart/2005/8/layout/pyramid3"/>
    <dgm:cxn modelId="{F2DC2D0E-30EF-684A-9745-5F8F7CB13D71}" type="presParOf" srcId="{432D5B5D-D67F-469D-A65E-7680EA52EECE}" destId="{325CDDFB-2D08-4786-8CFC-327894A44CA8}" srcOrd="0" destOrd="0" presId="urn:microsoft.com/office/officeart/2005/8/layout/pyramid3"/>
    <dgm:cxn modelId="{B134C447-575C-4844-9D8C-C72C280EDB16}" type="presParOf" srcId="{432D5B5D-D67F-469D-A65E-7680EA52EECE}" destId="{A40B2068-E04B-4950-B64D-27A10766733C}" srcOrd="1" destOrd="0" presId="urn:microsoft.com/office/officeart/2005/8/layout/pyramid3"/>
    <dgm:cxn modelId="{AAF1151F-0620-7C4C-BD3E-06FAA26E9FED}" type="presParOf" srcId="{BAE6673B-D98D-4048-BB53-BD72663E44C3}" destId="{FE0C4A99-7307-448F-A42C-87FA248ACCD0}" srcOrd="1" destOrd="0" presId="urn:microsoft.com/office/officeart/2005/8/layout/pyramid3"/>
    <dgm:cxn modelId="{C887ACFC-7874-B741-B50F-29156E98BB1C}" type="presParOf" srcId="{FE0C4A99-7307-448F-A42C-87FA248ACCD0}" destId="{36CE7878-07E8-4738-B801-568B4BF0E60B}" srcOrd="0" destOrd="0" presId="urn:microsoft.com/office/officeart/2005/8/layout/pyramid3"/>
    <dgm:cxn modelId="{541D790A-85DB-074B-A716-7E2C603F97EE}" type="presParOf" srcId="{FE0C4A99-7307-448F-A42C-87FA248ACCD0}" destId="{3B8E2C13-058D-4A1B-9AD5-468587D8EC71}" srcOrd="1" destOrd="0" presId="urn:microsoft.com/office/officeart/2005/8/layout/pyramid3"/>
    <dgm:cxn modelId="{9B0220A0-22B9-BA4F-BAD0-D3124F2734FF}" type="presParOf" srcId="{BAE6673B-D98D-4048-BB53-BD72663E44C3}" destId="{A598B2AF-A29E-473E-92E2-9C3B1ADD6C06}" srcOrd="2" destOrd="0" presId="urn:microsoft.com/office/officeart/2005/8/layout/pyramid3"/>
    <dgm:cxn modelId="{B24B65EF-3AE7-EF41-868E-6C1BA2EAD0E5}" type="presParOf" srcId="{A598B2AF-A29E-473E-92E2-9C3B1ADD6C06}" destId="{C8C188E7-83FD-4026-8D82-B60F873BD961}" srcOrd="0" destOrd="0" presId="urn:microsoft.com/office/officeart/2005/8/layout/pyramid3"/>
    <dgm:cxn modelId="{841DB71D-110F-2449-AFA8-52A4468D685B}" type="presParOf" srcId="{A598B2AF-A29E-473E-92E2-9C3B1ADD6C06}" destId="{A7C4F71C-2B02-473D-A502-AF69CAF6EC59}" srcOrd="1" destOrd="0" presId="urn:microsoft.com/office/officeart/2005/8/layout/pyramid3"/>
    <dgm:cxn modelId="{376D491E-B142-8B4F-A17E-B8149315558B}" type="presParOf" srcId="{BAE6673B-D98D-4048-BB53-BD72663E44C3}" destId="{6959D647-B141-42CE-864D-374A7A008206}" srcOrd="3" destOrd="0" presId="urn:microsoft.com/office/officeart/2005/8/layout/pyramid3"/>
    <dgm:cxn modelId="{701EEE62-0C33-2848-AAA2-1F8A89F457F9}" type="presParOf" srcId="{6959D647-B141-42CE-864D-374A7A008206}" destId="{2FEEEE98-DAE0-4A0C-9CFA-F378A8CB8591}" srcOrd="0" destOrd="0" presId="urn:microsoft.com/office/officeart/2005/8/layout/pyramid3"/>
    <dgm:cxn modelId="{F000B17E-4B48-754D-BF81-515DDA4BFD5B}" type="presParOf" srcId="{6959D647-B141-42CE-864D-374A7A008206}" destId="{50DCF1AB-5B01-4C69-BCB2-C5A15633951A}" srcOrd="1" destOrd="0" presId="urn:microsoft.com/office/officeart/2005/8/layout/pyramid3"/>
    <dgm:cxn modelId="{22ABD82B-8C8F-CC46-8B19-C6CC6C05B7E6}" type="presParOf" srcId="{BAE6673B-D98D-4048-BB53-BD72663E44C3}" destId="{AC114602-BBB2-493C-9410-9A9673D7BBB2}" srcOrd="4" destOrd="0" presId="urn:microsoft.com/office/officeart/2005/8/layout/pyramid3"/>
    <dgm:cxn modelId="{6FC1A350-8E83-954F-861F-DAD7C2427201}" type="presParOf" srcId="{AC114602-BBB2-493C-9410-9A9673D7BBB2}" destId="{F3BCD722-98DF-4167-AA73-036142A90E62}" srcOrd="0" destOrd="0" presId="urn:microsoft.com/office/officeart/2005/8/layout/pyramid3"/>
    <dgm:cxn modelId="{D0F01D8D-83F4-6549-9885-8A96A4C04665}" type="presParOf" srcId="{AC114602-BBB2-493C-9410-9A9673D7BBB2}" destId="{0C8C1D8D-DBB0-4919-B246-AA3029AB5792}" srcOrd="1" destOrd="0" presId="urn:microsoft.com/office/officeart/2005/8/layout/pyramid3"/>
    <dgm:cxn modelId="{26D5DF2A-4BF2-864A-BD90-ABAEE0E67945}" type="presParOf" srcId="{BAE6673B-D98D-4048-BB53-BD72663E44C3}" destId="{CBEE5D8F-72E2-48B1-B8DF-DCCECD76D1BE}" srcOrd="5" destOrd="0" presId="urn:microsoft.com/office/officeart/2005/8/layout/pyramid3"/>
    <dgm:cxn modelId="{3D0C7E11-77F5-E945-A1F1-F69AE4F7F7C5}" type="presParOf" srcId="{CBEE5D8F-72E2-48B1-B8DF-DCCECD76D1BE}" destId="{CA58F8D3-4FF9-4A95-9BBD-C55F55111FEF}" srcOrd="0" destOrd="0" presId="urn:microsoft.com/office/officeart/2005/8/layout/pyramid3"/>
    <dgm:cxn modelId="{76576897-7DB3-A844-95BF-7F4CFB28BB4C}" type="presParOf" srcId="{CBEE5D8F-72E2-48B1-B8DF-DCCECD76D1BE}" destId="{AB028307-9092-4024-ADFA-D71C69F9C5A8}" srcOrd="1" destOrd="0" presId="urn:microsoft.com/office/officeart/2005/8/layout/pyramid3"/>
    <dgm:cxn modelId="{52872970-7BA9-804D-A468-10B770CC13F0}" type="presParOf" srcId="{BAE6673B-D98D-4048-BB53-BD72663E44C3}" destId="{23913C24-EF04-4338-B9EB-31B2E490C383}" srcOrd="6" destOrd="0" presId="urn:microsoft.com/office/officeart/2005/8/layout/pyramid3"/>
    <dgm:cxn modelId="{88559B71-85C4-0C46-80D4-309C92640774}" type="presParOf" srcId="{23913C24-EF04-4338-B9EB-31B2E490C383}" destId="{4DBE0005-429D-4EF3-BA5D-3AFB8BE103BE}" srcOrd="0" destOrd="0" presId="urn:microsoft.com/office/officeart/2005/8/layout/pyramid3"/>
    <dgm:cxn modelId="{7BBE8CC8-8D0B-C444-9E60-7EA2906F698F}" type="presParOf" srcId="{23913C24-EF04-4338-B9EB-31B2E490C383}" destId="{F966618E-C0C7-4855-90D0-FAD703F4340C}" srcOrd="1" destOrd="0" presId="urn:microsoft.com/office/officeart/2005/8/layout/pyramid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743CF1-60D0-4357-AD97-86DED94DB94D}">
      <dsp:nvSpPr>
        <dsp:cNvPr id="0" name=""/>
        <dsp:cNvSpPr/>
      </dsp:nvSpPr>
      <dsp:spPr>
        <a:xfrm>
          <a:off x="4887294" y="0"/>
          <a:ext cx="623336" cy="41555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kern="1200" dirty="0" smtClean="0"/>
            <a:t>food</a:t>
          </a:r>
          <a:endParaRPr lang="en-US" sz="900" kern="1200" dirty="0"/>
        </a:p>
      </dsp:txBody>
      <dsp:txXfrm>
        <a:off x="4899465" y="12171"/>
        <a:ext cx="598994" cy="391215"/>
      </dsp:txXfrm>
    </dsp:sp>
    <dsp:sp modelId="{E3F18683-A651-469C-AA69-351E2A4DCEEF}">
      <dsp:nvSpPr>
        <dsp:cNvPr id="0" name=""/>
        <dsp:cNvSpPr/>
      </dsp:nvSpPr>
      <dsp:spPr>
        <a:xfrm>
          <a:off x="3172627" y="415557"/>
          <a:ext cx="2026334" cy="168252"/>
        </a:xfrm>
        <a:custGeom>
          <a:avLst/>
          <a:gdLst/>
          <a:ahLst/>
          <a:cxnLst/>
          <a:rect l="0" t="0" r="0" b="0"/>
          <a:pathLst>
            <a:path>
              <a:moveTo>
                <a:pt x="2026334" y="0"/>
              </a:moveTo>
              <a:lnTo>
                <a:pt x="2026334" y="84126"/>
              </a:lnTo>
              <a:lnTo>
                <a:pt x="0" y="84126"/>
              </a:lnTo>
              <a:lnTo>
                <a:pt x="0" y="16825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478632F-3269-4BAD-8F41-16807C547672}">
      <dsp:nvSpPr>
        <dsp:cNvPr id="0" name=""/>
        <dsp:cNvSpPr/>
      </dsp:nvSpPr>
      <dsp:spPr>
        <a:xfrm>
          <a:off x="2860959" y="583809"/>
          <a:ext cx="623336" cy="41555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kern="1200" dirty="0" smtClean="0"/>
            <a:t>Fruit</a:t>
          </a:r>
          <a:endParaRPr lang="en-US" sz="900" kern="1200" dirty="0"/>
        </a:p>
      </dsp:txBody>
      <dsp:txXfrm>
        <a:off x="2873130" y="595980"/>
        <a:ext cx="598994" cy="391215"/>
      </dsp:txXfrm>
    </dsp:sp>
    <dsp:sp modelId="{CAACD828-B237-4895-B025-C56129C4A735}">
      <dsp:nvSpPr>
        <dsp:cNvPr id="0" name=""/>
        <dsp:cNvSpPr/>
      </dsp:nvSpPr>
      <dsp:spPr>
        <a:xfrm>
          <a:off x="1957122" y="999366"/>
          <a:ext cx="1215505" cy="166222"/>
        </a:xfrm>
        <a:custGeom>
          <a:avLst/>
          <a:gdLst/>
          <a:ahLst/>
          <a:cxnLst/>
          <a:rect l="0" t="0" r="0" b="0"/>
          <a:pathLst>
            <a:path>
              <a:moveTo>
                <a:pt x="1215505" y="0"/>
              </a:moveTo>
              <a:lnTo>
                <a:pt x="1215505" y="83111"/>
              </a:lnTo>
              <a:lnTo>
                <a:pt x="0" y="83111"/>
              </a:lnTo>
              <a:lnTo>
                <a:pt x="0" y="16622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2F16643-547C-436D-A22E-78B99EEBBE66}">
      <dsp:nvSpPr>
        <dsp:cNvPr id="0" name=""/>
        <dsp:cNvSpPr/>
      </dsp:nvSpPr>
      <dsp:spPr>
        <a:xfrm>
          <a:off x="1645453" y="1165589"/>
          <a:ext cx="623336" cy="41555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kern="1200" dirty="0" smtClean="0"/>
            <a:t>Apple</a:t>
          </a:r>
          <a:endParaRPr lang="en-US" sz="900" kern="1200" dirty="0"/>
        </a:p>
      </dsp:txBody>
      <dsp:txXfrm>
        <a:off x="1657624" y="1177760"/>
        <a:ext cx="598994" cy="391215"/>
      </dsp:txXfrm>
    </dsp:sp>
    <dsp:sp modelId="{F0C5F4CB-A102-4100-9D6C-90797C0D8107}">
      <dsp:nvSpPr>
        <dsp:cNvPr id="0" name=""/>
        <dsp:cNvSpPr/>
      </dsp:nvSpPr>
      <dsp:spPr>
        <a:xfrm>
          <a:off x="1146785" y="1581147"/>
          <a:ext cx="810336" cy="166222"/>
        </a:xfrm>
        <a:custGeom>
          <a:avLst/>
          <a:gdLst/>
          <a:ahLst/>
          <a:cxnLst/>
          <a:rect l="0" t="0" r="0" b="0"/>
          <a:pathLst>
            <a:path>
              <a:moveTo>
                <a:pt x="810336" y="0"/>
              </a:moveTo>
              <a:lnTo>
                <a:pt x="810336" y="83111"/>
              </a:lnTo>
              <a:lnTo>
                <a:pt x="0" y="83111"/>
              </a:lnTo>
              <a:lnTo>
                <a:pt x="0" y="16622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3E456F7-0DCC-41E7-BD45-97F15CF0F1DD}">
      <dsp:nvSpPr>
        <dsp:cNvPr id="0" name=""/>
        <dsp:cNvSpPr/>
      </dsp:nvSpPr>
      <dsp:spPr>
        <a:xfrm>
          <a:off x="835117" y="1747370"/>
          <a:ext cx="623336" cy="41555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kern="1200" dirty="0" smtClean="0"/>
            <a:t>Yellow</a:t>
          </a:r>
          <a:endParaRPr lang="en-US" sz="900" kern="1200" dirty="0"/>
        </a:p>
      </dsp:txBody>
      <dsp:txXfrm>
        <a:off x="847288" y="1759541"/>
        <a:ext cx="598994" cy="391215"/>
      </dsp:txXfrm>
    </dsp:sp>
    <dsp:sp modelId="{ED2F0DF2-AD74-4CB4-8EED-9E33A0059279}">
      <dsp:nvSpPr>
        <dsp:cNvPr id="0" name=""/>
        <dsp:cNvSpPr/>
      </dsp:nvSpPr>
      <dsp:spPr>
        <a:xfrm>
          <a:off x="1911402" y="1581147"/>
          <a:ext cx="91440" cy="166222"/>
        </a:xfrm>
        <a:custGeom>
          <a:avLst/>
          <a:gdLst/>
          <a:ahLst/>
          <a:cxnLst/>
          <a:rect l="0" t="0" r="0" b="0"/>
          <a:pathLst>
            <a:path>
              <a:moveTo>
                <a:pt x="45720" y="0"/>
              </a:moveTo>
              <a:lnTo>
                <a:pt x="45720" y="16622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7E0B604-41B4-4897-A6CF-94A524DD55C8}">
      <dsp:nvSpPr>
        <dsp:cNvPr id="0" name=""/>
        <dsp:cNvSpPr/>
      </dsp:nvSpPr>
      <dsp:spPr>
        <a:xfrm>
          <a:off x="1645453" y="1747370"/>
          <a:ext cx="623336" cy="41555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kern="1200" dirty="0" smtClean="0"/>
            <a:t>Red</a:t>
          </a:r>
          <a:endParaRPr lang="en-US" sz="900" kern="1200" dirty="0"/>
        </a:p>
      </dsp:txBody>
      <dsp:txXfrm>
        <a:off x="1657624" y="1759541"/>
        <a:ext cx="598994" cy="391215"/>
      </dsp:txXfrm>
    </dsp:sp>
    <dsp:sp modelId="{76048AD6-CB06-4E48-89C3-98FBF2659A2E}">
      <dsp:nvSpPr>
        <dsp:cNvPr id="0" name=""/>
        <dsp:cNvSpPr/>
      </dsp:nvSpPr>
      <dsp:spPr>
        <a:xfrm>
          <a:off x="1957122" y="1581147"/>
          <a:ext cx="810336" cy="166222"/>
        </a:xfrm>
        <a:custGeom>
          <a:avLst/>
          <a:gdLst/>
          <a:ahLst/>
          <a:cxnLst/>
          <a:rect l="0" t="0" r="0" b="0"/>
          <a:pathLst>
            <a:path>
              <a:moveTo>
                <a:pt x="0" y="0"/>
              </a:moveTo>
              <a:lnTo>
                <a:pt x="0" y="83111"/>
              </a:lnTo>
              <a:lnTo>
                <a:pt x="810336" y="83111"/>
              </a:lnTo>
              <a:lnTo>
                <a:pt x="810336" y="16622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878E553-672D-44A7-AEE5-0D00FDFDF3D2}">
      <dsp:nvSpPr>
        <dsp:cNvPr id="0" name=""/>
        <dsp:cNvSpPr/>
      </dsp:nvSpPr>
      <dsp:spPr>
        <a:xfrm>
          <a:off x="2455790" y="1747370"/>
          <a:ext cx="623336" cy="41555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kern="1200" dirty="0" smtClean="0"/>
            <a:t>Green</a:t>
          </a:r>
          <a:endParaRPr lang="en-US" sz="900" kern="1200" dirty="0"/>
        </a:p>
      </dsp:txBody>
      <dsp:txXfrm>
        <a:off x="2467961" y="1759541"/>
        <a:ext cx="598994" cy="391215"/>
      </dsp:txXfrm>
    </dsp:sp>
    <dsp:sp modelId="{C76844EE-0FFC-4DBC-A000-546AC13B5254}">
      <dsp:nvSpPr>
        <dsp:cNvPr id="0" name=""/>
        <dsp:cNvSpPr/>
      </dsp:nvSpPr>
      <dsp:spPr>
        <a:xfrm>
          <a:off x="2362290" y="2162927"/>
          <a:ext cx="405168" cy="166222"/>
        </a:xfrm>
        <a:custGeom>
          <a:avLst/>
          <a:gdLst/>
          <a:ahLst/>
          <a:cxnLst/>
          <a:rect l="0" t="0" r="0" b="0"/>
          <a:pathLst>
            <a:path>
              <a:moveTo>
                <a:pt x="405168" y="0"/>
              </a:moveTo>
              <a:lnTo>
                <a:pt x="405168" y="83111"/>
              </a:lnTo>
              <a:lnTo>
                <a:pt x="0" y="83111"/>
              </a:lnTo>
              <a:lnTo>
                <a:pt x="0" y="16622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51E4D54-6859-433F-963B-5236DAA63340}">
      <dsp:nvSpPr>
        <dsp:cNvPr id="0" name=""/>
        <dsp:cNvSpPr/>
      </dsp:nvSpPr>
      <dsp:spPr>
        <a:xfrm>
          <a:off x="2050622" y="2329150"/>
          <a:ext cx="623336" cy="41555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kern="1200" dirty="0" smtClean="0"/>
            <a:t>Empire</a:t>
          </a:r>
          <a:endParaRPr lang="en-US" sz="900" kern="1200" dirty="0"/>
        </a:p>
      </dsp:txBody>
      <dsp:txXfrm>
        <a:off x="2062793" y="2341321"/>
        <a:ext cx="598994" cy="391215"/>
      </dsp:txXfrm>
    </dsp:sp>
    <dsp:sp modelId="{91A18CDE-6F59-43B2-9F78-1386EB612B76}">
      <dsp:nvSpPr>
        <dsp:cNvPr id="0" name=""/>
        <dsp:cNvSpPr/>
      </dsp:nvSpPr>
      <dsp:spPr>
        <a:xfrm>
          <a:off x="2767458" y="2162927"/>
          <a:ext cx="405168" cy="166222"/>
        </a:xfrm>
        <a:custGeom>
          <a:avLst/>
          <a:gdLst/>
          <a:ahLst/>
          <a:cxnLst/>
          <a:rect l="0" t="0" r="0" b="0"/>
          <a:pathLst>
            <a:path>
              <a:moveTo>
                <a:pt x="0" y="0"/>
              </a:moveTo>
              <a:lnTo>
                <a:pt x="0" y="83111"/>
              </a:lnTo>
              <a:lnTo>
                <a:pt x="405168" y="83111"/>
              </a:lnTo>
              <a:lnTo>
                <a:pt x="405168" y="16622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B007934-94D8-44F1-A334-F041AC210396}">
      <dsp:nvSpPr>
        <dsp:cNvPr id="0" name=""/>
        <dsp:cNvSpPr/>
      </dsp:nvSpPr>
      <dsp:spPr>
        <a:xfrm>
          <a:off x="2860959" y="2329150"/>
          <a:ext cx="623336" cy="41555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kern="1200" dirty="0" smtClean="0"/>
            <a:t>Granny Smith</a:t>
          </a:r>
          <a:endParaRPr lang="en-US" sz="900" kern="1200" dirty="0"/>
        </a:p>
      </dsp:txBody>
      <dsp:txXfrm>
        <a:off x="2873130" y="2341321"/>
        <a:ext cx="598994" cy="391215"/>
      </dsp:txXfrm>
    </dsp:sp>
    <dsp:sp modelId="{A8844C8E-D20F-4B86-B780-64F775F9C607}">
      <dsp:nvSpPr>
        <dsp:cNvPr id="0" name=""/>
        <dsp:cNvSpPr/>
      </dsp:nvSpPr>
      <dsp:spPr>
        <a:xfrm>
          <a:off x="2767458" y="999366"/>
          <a:ext cx="405168" cy="166222"/>
        </a:xfrm>
        <a:custGeom>
          <a:avLst/>
          <a:gdLst/>
          <a:ahLst/>
          <a:cxnLst/>
          <a:rect l="0" t="0" r="0" b="0"/>
          <a:pathLst>
            <a:path>
              <a:moveTo>
                <a:pt x="405168" y="0"/>
              </a:moveTo>
              <a:lnTo>
                <a:pt x="405168" y="83111"/>
              </a:lnTo>
              <a:lnTo>
                <a:pt x="0" y="83111"/>
              </a:lnTo>
              <a:lnTo>
                <a:pt x="0" y="16622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3A0B901-C06E-4B26-B40E-09FD9CED3847}">
      <dsp:nvSpPr>
        <dsp:cNvPr id="0" name=""/>
        <dsp:cNvSpPr/>
      </dsp:nvSpPr>
      <dsp:spPr>
        <a:xfrm>
          <a:off x="2455790" y="1165589"/>
          <a:ext cx="623336" cy="41555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kern="1200" dirty="0" smtClean="0"/>
            <a:t>Grapes</a:t>
          </a:r>
          <a:endParaRPr lang="en-US" sz="900" kern="1200" dirty="0"/>
        </a:p>
      </dsp:txBody>
      <dsp:txXfrm>
        <a:off x="2467961" y="1177760"/>
        <a:ext cx="598994" cy="391215"/>
      </dsp:txXfrm>
    </dsp:sp>
    <dsp:sp modelId="{ECDEFEF0-4855-4970-8340-B29E75AC672C}">
      <dsp:nvSpPr>
        <dsp:cNvPr id="0" name=""/>
        <dsp:cNvSpPr/>
      </dsp:nvSpPr>
      <dsp:spPr>
        <a:xfrm>
          <a:off x="3172627" y="999366"/>
          <a:ext cx="405168" cy="166222"/>
        </a:xfrm>
        <a:custGeom>
          <a:avLst/>
          <a:gdLst/>
          <a:ahLst/>
          <a:cxnLst/>
          <a:rect l="0" t="0" r="0" b="0"/>
          <a:pathLst>
            <a:path>
              <a:moveTo>
                <a:pt x="0" y="0"/>
              </a:moveTo>
              <a:lnTo>
                <a:pt x="0" y="83111"/>
              </a:lnTo>
              <a:lnTo>
                <a:pt x="405168" y="83111"/>
              </a:lnTo>
              <a:lnTo>
                <a:pt x="405168" y="16622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B906F3D-C189-41C8-9421-BA2BAF99F25D}">
      <dsp:nvSpPr>
        <dsp:cNvPr id="0" name=""/>
        <dsp:cNvSpPr/>
      </dsp:nvSpPr>
      <dsp:spPr>
        <a:xfrm>
          <a:off x="3266127" y="1165589"/>
          <a:ext cx="623336" cy="41555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kern="1200" dirty="0" smtClean="0"/>
            <a:t>Banana</a:t>
          </a:r>
          <a:endParaRPr lang="en-US" sz="900" kern="1200" dirty="0"/>
        </a:p>
      </dsp:txBody>
      <dsp:txXfrm>
        <a:off x="3278298" y="1177760"/>
        <a:ext cx="598994" cy="391215"/>
      </dsp:txXfrm>
    </dsp:sp>
    <dsp:sp modelId="{B97E545A-693C-4839-B1B8-4175AE0BA06A}">
      <dsp:nvSpPr>
        <dsp:cNvPr id="0" name=""/>
        <dsp:cNvSpPr/>
      </dsp:nvSpPr>
      <dsp:spPr>
        <a:xfrm>
          <a:off x="3172627" y="999366"/>
          <a:ext cx="1215505" cy="166222"/>
        </a:xfrm>
        <a:custGeom>
          <a:avLst/>
          <a:gdLst/>
          <a:ahLst/>
          <a:cxnLst/>
          <a:rect l="0" t="0" r="0" b="0"/>
          <a:pathLst>
            <a:path>
              <a:moveTo>
                <a:pt x="0" y="0"/>
              </a:moveTo>
              <a:lnTo>
                <a:pt x="0" y="83111"/>
              </a:lnTo>
              <a:lnTo>
                <a:pt x="1215505" y="83111"/>
              </a:lnTo>
              <a:lnTo>
                <a:pt x="1215505" y="16622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C9E92EA-9DAD-44DB-9853-E259702556A5}">
      <dsp:nvSpPr>
        <dsp:cNvPr id="0" name=""/>
        <dsp:cNvSpPr/>
      </dsp:nvSpPr>
      <dsp:spPr>
        <a:xfrm>
          <a:off x="4076464" y="1165589"/>
          <a:ext cx="623336" cy="41555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kern="1200" dirty="0" smtClean="0"/>
            <a:t>Orange</a:t>
          </a:r>
        </a:p>
      </dsp:txBody>
      <dsp:txXfrm>
        <a:off x="4088635" y="1177760"/>
        <a:ext cx="598994" cy="391215"/>
      </dsp:txXfrm>
    </dsp:sp>
    <dsp:sp modelId="{BC6FAAC4-3362-4A9F-AFCE-D4C6FA12BFC8}">
      <dsp:nvSpPr>
        <dsp:cNvPr id="0" name=""/>
        <dsp:cNvSpPr/>
      </dsp:nvSpPr>
      <dsp:spPr>
        <a:xfrm>
          <a:off x="3982964" y="415557"/>
          <a:ext cx="1215997" cy="168252"/>
        </a:xfrm>
        <a:custGeom>
          <a:avLst/>
          <a:gdLst/>
          <a:ahLst/>
          <a:cxnLst/>
          <a:rect l="0" t="0" r="0" b="0"/>
          <a:pathLst>
            <a:path>
              <a:moveTo>
                <a:pt x="1215997" y="0"/>
              </a:moveTo>
              <a:lnTo>
                <a:pt x="1215997" y="84126"/>
              </a:lnTo>
              <a:lnTo>
                <a:pt x="0" y="84126"/>
              </a:lnTo>
              <a:lnTo>
                <a:pt x="0" y="16825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0A935AB-2B8B-4DC5-9917-611B44B6A628}">
      <dsp:nvSpPr>
        <dsp:cNvPr id="0" name=""/>
        <dsp:cNvSpPr/>
      </dsp:nvSpPr>
      <dsp:spPr>
        <a:xfrm>
          <a:off x="3671296" y="583809"/>
          <a:ext cx="623336" cy="41555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kern="1200" dirty="0" smtClean="0"/>
            <a:t>vegetable</a:t>
          </a:r>
          <a:endParaRPr lang="en-US" sz="900" kern="1200" dirty="0"/>
        </a:p>
      </dsp:txBody>
      <dsp:txXfrm>
        <a:off x="3683467" y="595980"/>
        <a:ext cx="598994" cy="391215"/>
      </dsp:txXfrm>
    </dsp:sp>
    <dsp:sp modelId="{1F0B35F2-C80A-46A0-A778-BFD85BE564C3}">
      <dsp:nvSpPr>
        <dsp:cNvPr id="0" name=""/>
        <dsp:cNvSpPr/>
      </dsp:nvSpPr>
      <dsp:spPr>
        <a:xfrm>
          <a:off x="4793301" y="415557"/>
          <a:ext cx="405660" cy="168252"/>
        </a:xfrm>
        <a:custGeom>
          <a:avLst/>
          <a:gdLst/>
          <a:ahLst/>
          <a:cxnLst/>
          <a:rect l="0" t="0" r="0" b="0"/>
          <a:pathLst>
            <a:path>
              <a:moveTo>
                <a:pt x="405660" y="0"/>
              </a:moveTo>
              <a:lnTo>
                <a:pt x="405660" y="84126"/>
              </a:lnTo>
              <a:lnTo>
                <a:pt x="0" y="84126"/>
              </a:lnTo>
              <a:lnTo>
                <a:pt x="0" y="16825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F23B118-E143-448F-9C75-CC13ED005566}">
      <dsp:nvSpPr>
        <dsp:cNvPr id="0" name=""/>
        <dsp:cNvSpPr/>
      </dsp:nvSpPr>
      <dsp:spPr>
        <a:xfrm>
          <a:off x="4481633" y="583809"/>
          <a:ext cx="623336" cy="41555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kern="1200" dirty="0" smtClean="0"/>
            <a:t>Dairy</a:t>
          </a:r>
          <a:endParaRPr lang="en-US" sz="900" kern="1200" dirty="0"/>
        </a:p>
      </dsp:txBody>
      <dsp:txXfrm>
        <a:off x="4493804" y="595980"/>
        <a:ext cx="598994" cy="391215"/>
      </dsp:txXfrm>
    </dsp:sp>
    <dsp:sp modelId="{CB1A1E81-E401-4A87-9CBE-4CF49A8FA071}">
      <dsp:nvSpPr>
        <dsp:cNvPr id="0" name=""/>
        <dsp:cNvSpPr/>
      </dsp:nvSpPr>
      <dsp:spPr>
        <a:xfrm>
          <a:off x="5198962" y="415557"/>
          <a:ext cx="404676" cy="168252"/>
        </a:xfrm>
        <a:custGeom>
          <a:avLst/>
          <a:gdLst/>
          <a:ahLst/>
          <a:cxnLst/>
          <a:rect l="0" t="0" r="0" b="0"/>
          <a:pathLst>
            <a:path>
              <a:moveTo>
                <a:pt x="0" y="0"/>
              </a:moveTo>
              <a:lnTo>
                <a:pt x="0" y="84126"/>
              </a:lnTo>
              <a:lnTo>
                <a:pt x="404676" y="84126"/>
              </a:lnTo>
              <a:lnTo>
                <a:pt x="404676" y="16825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7E46F6D-9C28-4CB8-91C5-A08D0213882E}">
      <dsp:nvSpPr>
        <dsp:cNvPr id="0" name=""/>
        <dsp:cNvSpPr/>
      </dsp:nvSpPr>
      <dsp:spPr>
        <a:xfrm>
          <a:off x="5291970" y="583809"/>
          <a:ext cx="623336" cy="41555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kern="1200" dirty="0" smtClean="0"/>
            <a:t>Meat</a:t>
          </a:r>
          <a:endParaRPr lang="en-US" sz="900" kern="1200" dirty="0"/>
        </a:p>
      </dsp:txBody>
      <dsp:txXfrm>
        <a:off x="5304141" y="595980"/>
        <a:ext cx="598994" cy="391215"/>
      </dsp:txXfrm>
    </dsp:sp>
    <dsp:sp modelId="{0840C284-ED16-4CC7-A31F-E19B3DEBE405}">
      <dsp:nvSpPr>
        <dsp:cNvPr id="0" name=""/>
        <dsp:cNvSpPr/>
      </dsp:nvSpPr>
      <dsp:spPr>
        <a:xfrm>
          <a:off x="5198962" y="415557"/>
          <a:ext cx="1215012" cy="168252"/>
        </a:xfrm>
        <a:custGeom>
          <a:avLst/>
          <a:gdLst/>
          <a:ahLst/>
          <a:cxnLst/>
          <a:rect l="0" t="0" r="0" b="0"/>
          <a:pathLst>
            <a:path>
              <a:moveTo>
                <a:pt x="0" y="0"/>
              </a:moveTo>
              <a:lnTo>
                <a:pt x="0" y="84126"/>
              </a:lnTo>
              <a:lnTo>
                <a:pt x="1215012" y="84126"/>
              </a:lnTo>
              <a:lnTo>
                <a:pt x="1215012" y="16825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4D0CE59-5017-4D25-95E3-23C712C2BB0B}">
      <dsp:nvSpPr>
        <dsp:cNvPr id="0" name=""/>
        <dsp:cNvSpPr/>
      </dsp:nvSpPr>
      <dsp:spPr>
        <a:xfrm>
          <a:off x="6102306" y="583809"/>
          <a:ext cx="623336" cy="41555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kern="1200" dirty="0" smtClean="0"/>
            <a:t>Bread</a:t>
          </a:r>
        </a:p>
      </dsp:txBody>
      <dsp:txXfrm>
        <a:off x="6114477" y="595980"/>
        <a:ext cx="598994" cy="391215"/>
      </dsp:txXfrm>
    </dsp:sp>
    <dsp:sp modelId="{530065E0-50F1-4B02-BF39-2EFB3DE014D1}">
      <dsp:nvSpPr>
        <dsp:cNvPr id="0" name=""/>
        <dsp:cNvSpPr/>
      </dsp:nvSpPr>
      <dsp:spPr>
        <a:xfrm>
          <a:off x="5198962" y="415557"/>
          <a:ext cx="2025349" cy="168252"/>
        </a:xfrm>
        <a:custGeom>
          <a:avLst/>
          <a:gdLst/>
          <a:ahLst/>
          <a:cxnLst/>
          <a:rect l="0" t="0" r="0" b="0"/>
          <a:pathLst>
            <a:path>
              <a:moveTo>
                <a:pt x="0" y="0"/>
              </a:moveTo>
              <a:lnTo>
                <a:pt x="0" y="84126"/>
              </a:lnTo>
              <a:lnTo>
                <a:pt x="2025349" y="84126"/>
              </a:lnTo>
              <a:lnTo>
                <a:pt x="2025349" y="16825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E655285-0537-4422-9B4B-B4AA23EAE1A7}">
      <dsp:nvSpPr>
        <dsp:cNvPr id="0" name=""/>
        <dsp:cNvSpPr/>
      </dsp:nvSpPr>
      <dsp:spPr>
        <a:xfrm>
          <a:off x="6912643" y="583809"/>
          <a:ext cx="623336" cy="41555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kern="1200" dirty="0" smtClean="0"/>
            <a:t>Fats/sugar</a:t>
          </a:r>
        </a:p>
      </dsp:txBody>
      <dsp:txXfrm>
        <a:off x="6924814" y="595980"/>
        <a:ext cx="598994" cy="39121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5CDDFB-2D08-4786-8CFC-327894A44CA8}">
      <dsp:nvSpPr>
        <dsp:cNvPr id="0" name=""/>
        <dsp:cNvSpPr/>
      </dsp:nvSpPr>
      <dsp:spPr>
        <a:xfrm rot="10800000">
          <a:off x="0" y="0"/>
          <a:ext cx="6172200" cy="489857"/>
        </a:xfrm>
        <a:prstGeom prst="trapezoid">
          <a:avLst>
            <a:gd name="adj" fmla="val 9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solidFill>
                <a:srgbClr val="0000FF"/>
              </a:solidFill>
            </a:rPr>
            <a:t>Kingdom</a:t>
          </a:r>
          <a:endParaRPr lang="en-US" sz="1800" kern="1200" dirty="0">
            <a:solidFill>
              <a:srgbClr val="0000FF"/>
            </a:solidFill>
          </a:endParaRPr>
        </a:p>
      </dsp:txBody>
      <dsp:txXfrm rot="-10800000">
        <a:off x="1080134" y="0"/>
        <a:ext cx="4011930" cy="489857"/>
      </dsp:txXfrm>
    </dsp:sp>
    <dsp:sp modelId="{36CE7878-07E8-4738-B801-568B4BF0E60B}">
      <dsp:nvSpPr>
        <dsp:cNvPr id="0" name=""/>
        <dsp:cNvSpPr/>
      </dsp:nvSpPr>
      <dsp:spPr>
        <a:xfrm rot="10800000">
          <a:off x="440871" y="489857"/>
          <a:ext cx="5290457" cy="489857"/>
        </a:xfrm>
        <a:prstGeom prst="trapezoid">
          <a:avLst>
            <a:gd name="adj" fmla="val 9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solidFill>
                <a:srgbClr val="0000FF"/>
              </a:solidFill>
            </a:rPr>
            <a:t>Phylum</a:t>
          </a:r>
          <a:endParaRPr lang="en-US" sz="1800" kern="1200" dirty="0">
            <a:solidFill>
              <a:srgbClr val="0000FF"/>
            </a:solidFill>
          </a:endParaRPr>
        </a:p>
      </dsp:txBody>
      <dsp:txXfrm rot="-10800000">
        <a:off x="1366701" y="489857"/>
        <a:ext cx="3438797" cy="489857"/>
      </dsp:txXfrm>
    </dsp:sp>
    <dsp:sp modelId="{C8C188E7-83FD-4026-8D82-B60F873BD961}">
      <dsp:nvSpPr>
        <dsp:cNvPr id="0" name=""/>
        <dsp:cNvSpPr/>
      </dsp:nvSpPr>
      <dsp:spPr>
        <a:xfrm rot="10800000">
          <a:off x="881742" y="979714"/>
          <a:ext cx="4408714" cy="489857"/>
        </a:xfrm>
        <a:prstGeom prst="trapezoid">
          <a:avLst>
            <a:gd name="adj" fmla="val 9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solidFill>
                <a:srgbClr val="0000FF"/>
              </a:solidFill>
            </a:rPr>
            <a:t>Class</a:t>
          </a:r>
          <a:endParaRPr lang="en-US" sz="1800" kern="1200" dirty="0">
            <a:solidFill>
              <a:srgbClr val="0000FF"/>
            </a:solidFill>
          </a:endParaRPr>
        </a:p>
      </dsp:txBody>
      <dsp:txXfrm rot="-10800000">
        <a:off x="1653267" y="979714"/>
        <a:ext cx="2865664" cy="489857"/>
      </dsp:txXfrm>
    </dsp:sp>
    <dsp:sp modelId="{2FEEEE98-DAE0-4A0C-9CFA-F378A8CB8591}">
      <dsp:nvSpPr>
        <dsp:cNvPr id="0" name=""/>
        <dsp:cNvSpPr/>
      </dsp:nvSpPr>
      <dsp:spPr>
        <a:xfrm rot="10800000">
          <a:off x="1322614" y="1469571"/>
          <a:ext cx="3526971" cy="489857"/>
        </a:xfrm>
        <a:prstGeom prst="trapezoid">
          <a:avLst>
            <a:gd name="adj" fmla="val 9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solidFill>
                <a:srgbClr val="0000FF"/>
              </a:solidFill>
            </a:rPr>
            <a:t>Order</a:t>
          </a:r>
          <a:endParaRPr lang="en-US" sz="1800" kern="1200" dirty="0">
            <a:solidFill>
              <a:srgbClr val="0000FF"/>
            </a:solidFill>
          </a:endParaRPr>
        </a:p>
      </dsp:txBody>
      <dsp:txXfrm rot="-10800000">
        <a:off x="1939834" y="1469571"/>
        <a:ext cx="2292531" cy="489857"/>
      </dsp:txXfrm>
    </dsp:sp>
    <dsp:sp modelId="{F3BCD722-98DF-4167-AA73-036142A90E62}">
      <dsp:nvSpPr>
        <dsp:cNvPr id="0" name=""/>
        <dsp:cNvSpPr/>
      </dsp:nvSpPr>
      <dsp:spPr>
        <a:xfrm rot="10800000">
          <a:off x="1763485" y="1959428"/>
          <a:ext cx="2645228" cy="489857"/>
        </a:xfrm>
        <a:prstGeom prst="trapezoid">
          <a:avLst>
            <a:gd name="adj" fmla="val 9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solidFill>
                <a:srgbClr val="0000FF"/>
              </a:solidFill>
            </a:rPr>
            <a:t>Family</a:t>
          </a:r>
          <a:endParaRPr lang="en-US" sz="1800" kern="1200" dirty="0">
            <a:solidFill>
              <a:srgbClr val="0000FF"/>
            </a:solidFill>
          </a:endParaRPr>
        </a:p>
      </dsp:txBody>
      <dsp:txXfrm rot="-10800000">
        <a:off x="2226400" y="1959428"/>
        <a:ext cx="1719398" cy="489857"/>
      </dsp:txXfrm>
    </dsp:sp>
    <dsp:sp modelId="{CA58F8D3-4FF9-4A95-9BBD-C55F55111FEF}">
      <dsp:nvSpPr>
        <dsp:cNvPr id="0" name=""/>
        <dsp:cNvSpPr/>
      </dsp:nvSpPr>
      <dsp:spPr>
        <a:xfrm rot="10800000">
          <a:off x="2204357" y="2449285"/>
          <a:ext cx="1763485" cy="489857"/>
        </a:xfrm>
        <a:prstGeom prst="trapezoid">
          <a:avLst>
            <a:gd name="adj" fmla="val 9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solidFill>
                <a:srgbClr val="0000FF"/>
              </a:solidFill>
            </a:rPr>
            <a:t>Genus</a:t>
          </a:r>
          <a:endParaRPr lang="en-US" sz="1800" kern="1200" dirty="0">
            <a:solidFill>
              <a:srgbClr val="0000FF"/>
            </a:solidFill>
          </a:endParaRPr>
        </a:p>
      </dsp:txBody>
      <dsp:txXfrm rot="-10800000">
        <a:off x="2512967" y="2449285"/>
        <a:ext cx="1146265" cy="489857"/>
      </dsp:txXfrm>
    </dsp:sp>
    <dsp:sp modelId="{4DBE0005-429D-4EF3-BA5D-3AFB8BE103BE}">
      <dsp:nvSpPr>
        <dsp:cNvPr id="0" name=""/>
        <dsp:cNvSpPr/>
      </dsp:nvSpPr>
      <dsp:spPr>
        <a:xfrm rot="10800000">
          <a:off x="2645228" y="2939142"/>
          <a:ext cx="881742" cy="489857"/>
        </a:xfrm>
        <a:prstGeom prst="trapezoid">
          <a:avLst>
            <a:gd name="adj" fmla="val 9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solidFill>
                <a:srgbClr val="0000FF"/>
              </a:solidFill>
            </a:rPr>
            <a:t>Species</a:t>
          </a:r>
          <a:endParaRPr lang="en-US" sz="1800" kern="1200" dirty="0">
            <a:solidFill>
              <a:srgbClr val="0000FF"/>
            </a:solidFill>
          </a:endParaRPr>
        </a:p>
      </dsp:txBody>
      <dsp:txXfrm rot="-10800000">
        <a:off x="2645228" y="2939142"/>
        <a:ext cx="881742" cy="489857"/>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6F5FF0E-EA4A-964A-8ACF-DF81C6976859}" type="datetimeFigureOut">
              <a:rPr lang="en-US" smtClean="0"/>
              <a:pPr/>
              <a:t>3/8/14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0B67EFA-088A-A041-BC53-DE35FA12D007}" type="slidenum">
              <a:rPr lang="en-US" smtClean="0"/>
              <a:pPr/>
              <a:t>‹#›</a:t>
            </a:fld>
            <a:endParaRPr lang="en-US"/>
          </a:p>
        </p:txBody>
      </p:sp>
    </p:spTree>
    <p:extLst>
      <p:ext uri="{BB962C8B-B14F-4D97-AF65-F5344CB8AC3E}">
        <p14:creationId xmlns:p14="http://schemas.microsoft.com/office/powerpoint/2010/main" val="344861941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4800600" y="6425640"/>
            <a:ext cx="1232647" cy="365125"/>
          </a:xfrm>
        </p:spPr>
        <p:txBody>
          <a:bodyPr/>
          <a:lstStyle>
            <a:lvl1pPr algn="l">
              <a:defRPr/>
            </a:lvl1pPr>
          </a:lstStyle>
          <a:p>
            <a:fld id="{3AEA19B3-BC6D-4E56-93BC-B9B0EF1523FC}" type="datetime1">
              <a:rPr lang="en-US" smtClean="0"/>
              <a:pPr/>
              <a:t>3/8/14</a:t>
            </a:fld>
            <a:endParaRPr lang="en-US"/>
          </a:p>
        </p:txBody>
      </p:sp>
      <p:sp>
        <p:nvSpPr>
          <p:cNvPr id="5" name="Footer Placeholder 4"/>
          <p:cNvSpPr>
            <a:spLocks noGrp="1"/>
          </p:cNvSpPr>
          <p:nvPr>
            <p:ph type="ftr" sz="quarter" idx="11"/>
          </p:nvPr>
        </p:nvSpPr>
        <p:spPr>
          <a:xfrm>
            <a:off x="6311153" y="6425640"/>
            <a:ext cx="2617694" cy="365125"/>
          </a:xfrm>
        </p:spPr>
        <p:txBody>
          <a:bodyPr/>
          <a:lstStyle>
            <a:lvl1pPr algn="r">
              <a:defRPr/>
            </a:lvl1pPr>
          </a:lstStyle>
          <a:p>
            <a:endParaRPr lang="en-US"/>
          </a:p>
        </p:txBody>
      </p:sp>
      <p:sp>
        <p:nvSpPr>
          <p:cNvPr id="7" name="Rectangle 6"/>
          <p:cNvSpPr/>
          <p:nvPr/>
        </p:nvSpPr>
        <p:spPr>
          <a:xfrm>
            <a:off x="282575" y="228600"/>
            <a:ext cx="4235450" cy="4187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624388" y="237744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5" name="TextBox 14"/>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1" name="Rectangle 10"/>
          <p:cNvSpPr/>
          <p:nvPr/>
        </p:nvSpPr>
        <p:spPr>
          <a:xfrm>
            <a:off x="4624388" y="228600"/>
            <a:ext cx="2057400" cy="203911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6802438" y="2377440"/>
            <a:ext cx="2057400" cy="20391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8" name="Rectangle 7"/>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5" name="Date Placeholder 4"/>
          <p:cNvSpPr>
            <a:spLocks noGrp="1"/>
          </p:cNvSpPr>
          <p:nvPr>
            <p:ph type="dt" sz="half" idx="10"/>
          </p:nvPr>
        </p:nvSpPr>
        <p:spPr/>
        <p:txBody>
          <a:bodyPr/>
          <a:lstStyle/>
          <a:p>
            <a:fld id="{A73034C4-7EBA-8C46-B17E-67644830AFB1}" type="datetimeFigureOut">
              <a:rPr lang="en-US" smtClean="0"/>
              <a:pPr/>
              <a:t>3/8/14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573024-B4AB-2448-A8D8-1DEC95A91FCF}" type="slidenum">
              <a:rPr lang="en-US" smtClean="0"/>
              <a:pPr/>
              <a:t>‹#›</a:t>
            </a:fld>
            <a:endParaRPr lang="en-US"/>
          </a:p>
        </p:txBody>
      </p:sp>
      <p:sp>
        <p:nvSpPr>
          <p:cNvPr id="12" name="Content Placeholder 2"/>
          <p:cNvSpPr>
            <a:spLocks noGrp="1"/>
          </p:cNvSpPr>
          <p:nvPr>
            <p:ph sz="half" idx="17"/>
          </p:nvPr>
        </p:nvSpPr>
        <p:spPr>
          <a:xfrm>
            <a:off x="502920" y="1985963"/>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4" name="Content Placeholder 2"/>
          <p:cNvSpPr>
            <a:spLocks noGrp="1"/>
          </p:cNvSpPr>
          <p:nvPr>
            <p:ph sz="half" idx="18"/>
          </p:nvPr>
        </p:nvSpPr>
        <p:spPr>
          <a:xfrm>
            <a:off x="502920" y="4164965"/>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5"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6"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Rectangle 5"/>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TextBox 7"/>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A73034C4-7EBA-8C46-B17E-67644830AFB1}" type="datetimeFigureOut">
              <a:rPr lang="en-US" smtClean="0"/>
              <a:pPr/>
              <a:t>3/8/14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3573024-B4AB-2448-A8D8-1DEC95A91FCF}"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Rectangle 4"/>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Date Placeholder 1"/>
          <p:cNvSpPr>
            <a:spLocks noGrp="1"/>
          </p:cNvSpPr>
          <p:nvPr>
            <p:ph type="dt" sz="half" idx="10"/>
          </p:nvPr>
        </p:nvSpPr>
        <p:spPr/>
        <p:txBody>
          <a:bodyPr/>
          <a:lstStyle/>
          <a:p>
            <a:fld id="{A73034C4-7EBA-8C46-B17E-67644830AFB1}" type="datetimeFigureOut">
              <a:rPr lang="en-US" smtClean="0"/>
              <a:pPr/>
              <a:t>3/8/14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3573024-B4AB-2448-A8D8-1DEC95A91FCF}"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282575" y="228600"/>
            <a:ext cx="3451225"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5" y="2571750"/>
            <a:ext cx="3255264" cy="1162050"/>
          </a:xfrm>
        </p:spPr>
        <p:txBody>
          <a:bodyPr anchor="b">
            <a:normAutofit/>
          </a:bodyPr>
          <a:lstStyle>
            <a:lvl1pPr algn="l">
              <a:defRPr sz="2600" b="0">
                <a:solidFill>
                  <a:schemeClr val="bg1"/>
                </a:solidFill>
              </a:defRPr>
            </a:lvl1pPr>
          </a:lstStyle>
          <a:p>
            <a:r>
              <a:rPr lang="en-US" smtClean="0"/>
              <a:t>Click to edit Master title style</a:t>
            </a:r>
            <a:endParaRPr dirty="0"/>
          </a:p>
        </p:txBody>
      </p:sp>
      <p:sp>
        <p:nvSpPr>
          <p:cNvPr id="3" name="Content Placeholder 2"/>
          <p:cNvSpPr>
            <a:spLocks noGrp="1"/>
          </p:cNvSpPr>
          <p:nvPr>
            <p:ph idx="1"/>
          </p:nvPr>
        </p:nvSpPr>
        <p:spPr>
          <a:xfrm>
            <a:off x="4168775" y="273050"/>
            <a:ext cx="4597399" cy="5853113"/>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381093" y="3733800"/>
            <a:ext cx="3255264"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A73034C4-7EBA-8C46-B17E-67644830AFB1}" type="datetimeFigureOut">
              <a:rPr lang="en-US" smtClean="0"/>
              <a:pPr/>
              <a:t>3/8/14</a:t>
            </a:fld>
            <a:endParaRPr lang="en-US"/>
          </a:p>
        </p:txBody>
      </p:sp>
      <p:sp>
        <p:nvSpPr>
          <p:cNvPr id="6" name="Footer Placeholder 5"/>
          <p:cNvSpPr>
            <a:spLocks noGrp="1"/>
          </p:cNvSpPr>
          <p:nvPr>
            <p:ph type="ftr" sz="quarter" idx="11"/>
          </p:nvPr>
        </p:nvSpPr>
        <p:spPr>
          <a:xfrm>
            <a:off x="3859305" y="6423585"/>
            <a:ext cx="3316941" cy="365125"/>
          </a:xfrm>
        </p:spPr>
        <p:txBody>
          <a:bodyPr/>
          <a:lstStyle/>
          <a:p>
            <a:endParaRPr lang="en-US"/>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169404" y="3124200"/>
            <a:ext cx="3898272" cy="87153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6" y="228600"/>
            <a:ext cx="3460658" cy="63452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4169404" y="3995737"/>
            <a:ext cx="3898272" cy="2147888"/>
          </a:xfrm>
        </p:spPr>
        <p:txBody>
          <a:bodyPr/>
          <a:lstStyle>
            <a:lvl1pPr marL="0" indent="0">
              <a:spcBef>
                <a:spcPts val="6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A73034C4-7EBA-8C46-B17E-67644830AFB1}" type="datetimeFigureOut">
              <a:rPr lang="en-US" smtClean="0"/>
              <a:pPr/>
              <a:t>3/8/14</a:t>
            </a:fld>
            <a:endParaRPr lang="en-US"/>
          </a:p>
        </p:txBody>
      </p:sp>
      <p:sp>
        <p:nvSpPr>
          <p:cNvPr id="6" name="Footer Placeholder 5"/>
          <p:cNvSpPr>
            <a:spLocks noGrp="1"/>
          </p:cNvSpPr>
          <p:nvPr>
            <p:ph type="ftr" sz="quarter" idx="11"/>
          </p:nvPr>
        </p:nvSpPr>
        <p:spPr>
          <a:xfrm>
            <a:off x="4191000" y="6423585"/>
            <a:ext cx="3005138" cy="365125"/>
          </a:xfrm>
        </p:spPr>
        <p:txBody>
          <a:bodyPr/>
          <a:lstStyle/>
          <a:p>
            <a:endParaRPr lang="en-US"/>
          </a:p>
        </p:txBody>
      </p:sp>
      <p:sp>
        <p:nvSpPr>
          <p:cNvPr id="7" name="Slide Number Placeholder 6"/>
          <p:cNvSpPr>
            <a:spLocks noGrp="1"/>
          </p:cNvSpPr>
          <p:nvPr>
            <p:ph type="sldNum" sz="quarter" idx="12"/>
          </p:nvPr>
        </p:nvSpPr>
        <p:spPr/>
        <p:txBody>
          <a:bodyPr/>
          <a:lstStyle/>
          <a:p>
            <a:fld id="{F3573024-B4AB-2448-A8D8-1DEC95A91FCF}" type="slidenum">
              <a:rPr lang="en-US" smtClean="0"/>
              <a:pPr/>
              <a:t>‹#›</a:t>
            </a:fld>
            <a:endParaRPr lang="en-US"/>
          </a:p>
        </p:txBody>
      </p:sp>
      <p:sp>
        <p:nvSpPr>
          <p:cNvPr id="10" name="TextBox 9"/>
          <p:cNvSpPr txBox="1"/>
          <p:nvPr/>
        </p:nvSpPr>
        <p:spPr>
          <a:xfrm>
            <a:off x="3990110" y="3370730"/>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506505" y="4424082"/>
            <a:ext cx="6191157" cy="83371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5" y="228600"/>
            <a:ext cx="637838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506505" y="5257799"/>
            <a:ext cx="6191157" cy="885825"/>
          </a:xfrm>
        </p:spPr>
        <p:txBody>
          <a:bodyPr/>
          <a:lstStyle>
            <a:lvl1pPr marL="0" indent="0">
              <a:spcBef>
                <a:spcPts val="3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73034C4-7EBA-8C46-B17E-67644830AFB1}" type="datetimeFigureOut">
              <a:rPr lang="en-US" smtClean="0"/>
              <a:pPr/>
              <a:t>3/8/14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573024-B4AB-2448-A8D8-1DEC95A91FCF}" type="slidenum">
              <a:rPr lang="en-US" smtClean="0"/>
              <a:pPr/>
              <a:t>‹#›</a:t>
            </a:fld>
            <a:endParaRPr lang="en-US"/>
          </a:p>
        </p:txBody>
      </p:sp>
      <p:sp>
        <p:nvSpPr>
          <p:cNvPr id="8" name="Rectangle 7"/>
          <p:cNvSpPr/>
          <p:nvPr/>
        </p:nvSpPr>
        <p:spPr>
          <a:xfrm>
            <a:off x="6802438" y="22860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a:off x="6802438" y="2377440"/>
            <a:ext cx="2057400" cy="20391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327212" y="4632792"/>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sp>
        <p:nvSpPr>
          <p:cNvPr id="8" name="Rectangle 7"/>
          <p:cNvSpPr/>
          <p:nvPr/>
        </p:nvSpPr>
        <p:spPr>
          <a:xfrm>
            <a:off x="282574" y="228600"/>
            <a:ext cx="6387167"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4" y="2571750"/>
            <a:ext cx="6181611" cy="1162050"/>
          </a:xfrm>
        </p:spPr>
        <p:txBody>
          <a:bodyPr anchor="b">
            <a:normAutofit/>
          </a:bodyPr>
          <a:lstStyle>
            <a:lvl1pPr algn="l">
              <a:defRPr sz="2600" b="0">
                <a:solidFill>
                  <a:schemeClr val="bg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381094" y="3733800"/>
            <a:ext cx="6179566"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5212262" y="6235607"/>
            <a:ext cx="1348398" cy="365125"/>
          </a:xfrm>
        </p:spPr>
        <p:txBody>
          <a:bodyPr/>
          <a:lstStyle>
            <a:lvl1pPr>
              <a:defRPr>
                <a:solidFill>
                  <a:schemeClr val="bg1"/>
                </a:solidFill>
              </a:defRPr>
            </a:lvl1pPr>
          </a:lstStyle>
          <a:p>
            <a:fld id="{A73034C4-7EBA-8C46-B17E-67644830AFB1}" type="datetimeFigureOut">
              <a:rPr lang="en-US" smtClean="0"/>
              <a:pPr/>
              <a:t>3/8/14</a:t>
            </a:fld>
            <a:endParaRPr lang="en-US"/>
          </a:p>
        </p:txBody>
      </p:sp>
      <p:sp>
        <p:nvSpPr>
          <p:cNvPr id="6" name="Footer Placeholder 5"/>
          <p:cNvSpPr>
            <a:spLocks noGrp="1"/>
          </p:cNvSpPr>
          <p:nvPr>
            <p:ph type="ftr" sz="quarter" idx="11"/>
          </p:nvPr>
        </p:nvSpPr>
        <p:spPr>
          <a:xfrm>
            <a:off x="381095" y="6235607"/>
            <a:ext cx="4648105" cy="365125"/>
          </a:xfrm>
        </p:spPr>
        <p:txBody>
          <a:bodyPr/>
          <a:lstStyle>
            <a:lvl1pPr>
              <a:defRPr>
                <a:solidFill>
                  <a:schemeClr val="bg1"/>
                </a:solidFill>
              </a:defRPr>
            </a:lvl1pPr>
          </a:lstStyle>
          <a:p>
            <a:endParaRPr lang="en-US"/>
          </a:p>
        </p:txBody>
      </p:sp>
      <p:sp>
        <p:nvSpPr>
          <p:cNvPr id="7" name="Slide Number Placeholder 6"/>
          <p:cNvSpPr>
            <a:spLocks noGrp="1"/>
          </p:cNvSpPr>
          <p:nvPr>
            <p:ph type="sldNum" sz="quarter" idx="12"/>
          </p:nvPr>
        </p:nvSpPr>
        <p:spPr/>
        <p:txBody>
          <a:bodyPr/>
          <a:lstStyle/>
          <a:p>
            <a:fld id="{F3573024-B4AB-2448-A8D8-1DEC95A91FCF}" type="slidenum">
              <a:rPr lang="en-US" smtClean="0"/>
              <a:pPr/>
              <a:t>‹#›</a:t>
            </a:fld>
            <a:endParaRPr lang="en-US"/>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0" name="Rectangle 9"/>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Picture Placeholder 12"/>
          <p:cNvSpPr>
            <a:spLocks noGrp="1"/>
          </p:cNvSpPr>
          <p:nvPr>
            <p:ph type="pic" sz="quarter" idx="13"/>
          </p:nvPr>
        </p:nvSpPr>
        <p:spPr>
          <a:xfrm>
            <a:off x="6802438" y="2374940"/>
            <a:ext cx="2057400" cy="2039112"/>
          </a:xfrm>
        </p:spPr>
        <p:txBody>
          <a:bodyPr/>
          <a:lstStyle>
            <a:lvl1pPr>
              <a:buNone/>
              <a:defRPr/>
            </a:lvl1pPr>
          </a:lstStyle>
          <a:p>
            <a:r>
              <a:rPr lang="en-US" smtClean="0"/>
              <a:t>Drag picture to placeholder or click icon to add</a:t>
            </a:r>
            <a:endParaRPr/>
          </a:p>
        </p:txBody>
      </p:sp>
      <p:sp>
        <p:nvSpPr>
          <p:cNvPr id="13" name="Picture Placeholder 12"/>
          <p:cNvSpPr>
            <a:spLocks noGrp="1"/>
          </p:cNvSpPr>
          <p:nvPr>
            <p:ph type="pic" sz="quarter" idx="14"/>
          </p:nvPr>
        </p:nvSpPr>
        <p:spPr>
          <a:xfrm>
            <a:off x="6802438" y="4535424"/>
            <a:ext cx="2057400" cy="2039112"/>
          </a:xfrm>
        </p:spPr>
        <p:txBody>
          <a:bodyPr/>
          <a:lstStyle>
            <a:lvl1pPr>
              <a:buNone/>
              <a:defRPr/>
            </a:lvl1pPr>
          </a:lstStyle>
          <a:p>
            <a:r>
              <a:rPr lang="en-US" smtClean="0"/>
              <a:t>Drag picture to placeholder or click icon to add</a:t>
            </a: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8" name="Rectangle 7"/>
          <p:cNvSpPr/>
          <p:nvPr/>
        </p:nvSpPr>
        <p:spPr>
          <a:xfrm>
            <a:off x="282575" y="228600"/>
            <a:ext cx="423545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4" y="2571750"/>
            <a:ext cx="4016633" cy="1162050"/>
          </a:xfrm>
        </p:spPr>
        <p:txBody>
          <a:bodyPr anchor="b">
            <a:normAutofit/>
          </a:bodyPr>
          <a:lstStyle>
            <a:lvl1pPr algn="l">
              <a:defRPr sz="2600" b="0">
                <a:solidFill>
                  <a:schemeClr val="bg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381094" y="3733800"/>
            <a:ext cx="4015304"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048000" y="6235607"/>
            <a:ext cx="1348398" cy="365125"/>
          </a:xfrm>
        </p:spPr>
        <p:txBody>
          <a:bodyPr/>
          <a:lstStyle>
            <a:lvl1pPr>
              <a:defRPr>
                <a:solidFill>
                  <a:schemeClr val="bg1"/>
                </a:solidFill>
              </a:defRPr>
            </a:lvl1pPr>
          </a:lstStyle>
          <a:p>
            <a:fld id="{A73034C4-7EBA-8C46-B17E-67644830AFB1}" type="datetimeFigureOut">
              <a:rPr lang="en-US" smtClean="0"/>
              <a:pPr/>
              <a:t>3/8/14</a:t>
            </a:fld>
            <a:endParaRPr lang="en-US"/>
          </a:p>
        </p:txBody>
      </p:sp>
      <p:sp>
        <p:nvSpPr>
          <p:cNvPr id="6" name="Footer Placeholder 5"/>
          <p:cNvSpPr>
            <a:spLocks noGrp="1"/>
          </p:cNvSpPr>
          <p:nvPr>
            <p:ph type="ftr" sz="quarter" idx="11"/>
          </p:nvPr>
        </p:nvSpPr>
        <p:spPr>
          <a:xfrm>
            <a:off x="381095" y="6235607"/>
            <a:ext cx="2590705" cy="365125"/>
          </a:xfrm>
        </p:spPr>
        <p:txBody>
          <a:bodyPr/>
          <a:lstStyle>
            <a:lvl1pPr>
              <a:defRPr>
                <a:solidFill>
                  <a:schemeClr val="bg1"/>
                </a:solidFill>
              </a:defRPr>
            </a:lvl1pPr>
          </a:lstStyle>
          <a:p>
            <a:endParaRPr lang="en-US"/>
          </a:p>
        </p:txBody>
      </p:sp>
      <p:sp>
        <p:nvSpPr>
          <p:cNvPr id="7" name="Slide Number Placeholder 6"/>
          <p:cNvSpPr>
            <a:spLocks noGrp="1"/>
          </p:cNvSpPr>
          <p:nvPr>
            <p:ph type="sldNum" sz="quarter" idx="12"/>
          </p:nvPr>
        </p:nvSpPr>
        <p:spPr/>
        <p:txBody>
          <a:bodyPr/>
          <a:lstStyle/>
          <a:p>
            <a:fld id="{F3573024-B4AB-2448-A8D8-1DEC95A91FCF}" type="slidenum">
              <a:rPr lang="en-US" smtClean="0"/>
              <a:pPr/>
              <a:t>‹#›</a:t>
            </a:fld>
            <a:endParaRPr lang="en-US"/>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0" name="Rectangle 9"/>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4388" y="4534726"/>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Picture Placeholder 12"/>
          <p:cNvSpPr>
            <a:spLocks noGrp="1"/>
          </p:cNvSpPr>
          <p:nvPr>
            <p:ph type="pic" sz="quarter" idx="13"/>
          </p:nvPr>
        </p:nvSpPr>
        <p:spPr>
          <a:xfrm>
            <a:off x="4624388" y="228600"/>
            <a:ext cx="2057400" cy="2039112"/>
          </a:xfrm>
        </p:spPr>
        <p:txBody>
          <a:bodyPr/>
          <a:lstStyle>
            <a:lvl1pPr>
              <a:buNone/>
              <a:defRPr/>
            </a:lvl1pPr>
          </a:lstStyle>
          <a:p>
            <a:r>
              <a:rPr lang="en-US" smtClean="0"/>
              <a:t>Drag picture to placeholder or click icon to add</a:t>
            </a:r>
            <a:endParaRPr/>
          </a:p>
        </p:txBody>
      </p:sp>
      <p:sp>
        <p:nvSpPr>
          <p:cNvPr id="13" name="Picture Placeholder 12"/>
          <p:cNvSpPr>
            <a:spLocks noGrp="1"/>
          </p:cNvSpPr>
          <p:nvPr>
            <p:ph type="pic" sz="quarter" idx="14"/>
          </p:nvPr>
        </p:nvSpPr>
        <p:spPr>
          <a:xfrm>
            <a:off x="4624388" y="2381663"/>
            <a:ext cx="2057400" cy="2039112"/>
          </a:xfrm>
        </p:spPr>
        <p:txBody>
          <a:bodyPr/>
          <a:lstStyle>
            <a:lvl1pPr>
              <a:buNone/>
              <a:defRPr/>
            </a:lvl1pPr>
          </a:lstStyle>
          <a:p>
            <a:r>
              <a:rPr lang="en-US" smtClean="0"/>
              <a:t>Drag picture to placeholder or click icon to add</a:t>
            </a:r>
            <a:endParaRPr/>
          </a:p>
        </p:txBody>
      </p:sp>
      <p:sp>
        <p:nvSpPr>
          <p:cNvPr id="14" name="Picture Placeholder 12"/>
          <p:cNvSpPr>
            <a:spLocks noGrp="1"/>
          </p:cNvSpPr>
          <p:nvPr>
            <p:ph type="pic" sz="quarter" idx="15"/>
          </p:nvPr>
        </p:nvSpPr>
        <p:spPr>
          <a:xfrm>
            <a:off x="6803136" y="2381662"/>
            <a:ext cx="2057400" cy="4187952"/>
          </a:xfrm>
        </p:spPr>
        <p:txBody>
          <a:bodyPr/>
          <a:lstStyle>
            <a:lvl1pPr>
              <a:buNone/>
              <a:defRPr/>
            </a:lvl1pPr>
          </a:lstStyle>
          <a:p>
            <a:r>
              <a:rPr lang="en-US" smtClean="0"/>
              <a:t>Drag picture to placeholder or click icon to add</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3 Pictures with Caption, Alt.">
    <p:spTree>
      <p:nvGrpSpPr>
        <p:cNvPr id="1" name=""/>
        <p:cNvGrpSpPr/>
        <p:nvPr/>
      </p:nvGrpSpPr>
      <p:grpSpPr>
        <a:xfrm>
          <a:off x="0" y="0"/>
          <a:ext cx="0" cy="0"/>
          <a:chOff x="0" y="0"/>
          <a:chExt cx="0" cy="0"/>
        </a:xfrm>
      </p:grpSpPr>
      <p:sp>
        <p:nvSpPr>
          <p:cNvPr id="11" name="Rectangle 10"/>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953000" y="3124200"/>
            <a:ext cx="3108960" cy="87153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5" y="2365248"/>
            <a:ext cx="424011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4953000" y="3995737"/>
            <a:ext cx="3108960" cy="2147888"/>
          </a:xfrm>
        </p:spPr>
        <p:txBody>
          <a:bodyPr/>
          <a:lstStyle>
            <a:lvl1pPr marL="0" indent="0">
              <a:spcBef>
                <a:spcPts val="6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A73034C4-7EBA-8C46-B17E-67644830AFB1}" type="datetimeFigureOut">
              <a:rPr lang="en-US" smtClean="0"/>
              <a:pPr/>
              <a:t>3/8/14</a:t>
            </a:fld>
            <a:endParaRPr lang="en-US"/>
          </a:p>
        </p:txBody>
      </p:sp>
      <p:sp>
        <p:nvSpPr>
          <p:cNvPr id="6" name="Footer Placeholder 5"/>
          <p:cNvSpPr>
            <a:spLocks noGrp="1"/>
          </p:cNvSpPr>
          <p:nvPr>
            <p:ph type="ftr" sz="quarter" idx="11"/>
          </p:nvPr>
        </p:nvSpPr>
        <p:spPr>
          <a:xfrm>
            <a:off x="4191000" y="6423585"/>
            <a:ext cx="3005138" cy="365125"/>
          </a:xfrm>
        </p:spPr>
        <p:txBody>
          <a:bodyPr/>
          <a:lstStyle/>
          <a:p>
            <a:endParaRPr lang="en-US"/>
          </a:p>
        </p:txBody>
      </p:sp>
      <p:sp>
        <p:nvSpPr>
          <p:cNvPr id="7" name="Slide Number Placeholder 6"/>
          <p:cNvSpPr>
            <a:spLocks noGrp="1"/>
          </p:cNvSpPr>
          <p:nvPr>
            <p:ph type="sldNum" sz="quarter" idx="12"/>
          </p:nvPr>
        </p:nvSpPr>
        <p:spPr/>
        <p:txBody>
          <a:bodyPr/>
          <a:lstStyle/>
          <a:p>
            <a:fld id="{F3573024-B4AB-2448-A8D8-1DEC95A91FCF}" type="slidenum">
              <a:rPr lang="en-US" smtClean="0"/>
              <a:pPr/>
              <a:t>‹#›</a:t>
            </a:fld>
            <a:endParaRPr lang="en-US"/>
          </a:p>
        </p:txBody>
      </p:sp>
      <p:sp>
        <p:nvSpPr>
          <p:cNvPr id="10" name="TextBox 9"/>
          <p:cNvSpPr txBox="1"/>
          <p:nvPr/>
        </p:nvSpPr>
        <p:spPr>
          <a:xfrm>
            <a:off x="4750361" y="3370730"/>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
        <p:nvSpPr>
          <p:cNvPr id="14" name="Picture Placeholder 12"/>
          <p:cNvSpPr>
            <a:spLocks noGrp="1"/>
          </p:cNvSpPr>
          <p:nvPr>
            <p:ph type="pic" sz="quarter" idx="13"/>
          </p:nvPr>
        </p:nvSpPr>
        <p:spPr>
          <a:xfrm>
            <a:off x="277905" y="228600"/>
            <a:ext cx="2057400" cy="2039112"/>
          </a:xfrm>
        </p:spPr>
        <p:txBody>
          <a:bodyPr/>
          <a:lstStyle>
            <a:lvl1pPr>
              <a:buNone/>
              <a:defRPr/>
            </a:lvl1pPr>
          </a:lstStyle>
          <a:p>
            <a:r>
              <a:rPr lang="en-US" smtClean="0"/>
              <a:t>Drag picture to placeholder or click icon to add</a:t>
            </a:r>
            <a:endParaRPr/>
          </a:p>
        </p:txBody>
      </p:sp>
      <p:sp>
        <p:nvSpPr>
          <p:cNvPr id="15" name="Picture Placeholder 12"/>
          <p:cNvSpPr>
            <a:spLocks noGrp="1"/>
          </p:cNvSpPr>
          <p:nvPr>
            <p:ph type="pic" sz="quarter" idx="14"/>
          </p:nvPr>
        </p:nvSpPr>
        <p:spPr>
          <a:xfrm>
            <a:off x="2460625" y="228600"/>
            <a:ext cx="2057400" cy="2039112"/>
          </a:xfrm>
        </p:spPr>
        <p:txBody>
          <a:bodyPr/>
          <a:lstStyle>
            <a:lvl1pPr>
              <a:buNone/>
              <a:defRPr/>
            </a:lvl1pPr>
          </a:lstStyle>
          <a:p>
            <a:r>
              <a:rPr lang="en-US" smtClean="0"/>
              <a:t>Drag picture to placeholder or click icon to add</a:t>
            </a: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7" name="Rectangle 6"/>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A73034C4-7EBA-8C46-B17E-67644830AFB1}" type="datetimeFigureOut">
              <a:rPr lang="en-US" smtClean="0"/>
              <a:pPr/>
              <a:t>3/8/14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573024-B4AB-2448-A8D8-1DEC95A91FC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7" name="Rectangle 6"/>
          <p:cNvSpPr/>
          <p:nvPr/>
        </p:nvSpPr>
        <p:spPr>
          <a:xfrm>
            <a:off x="8210550" y="282574"/>
            <a:ext cx="642097"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A73034C4-7EBA-8C46-B17E-67644830AFB1}" type="datetimeFigureOut">
              <a:rPr lang="en-US" smtClean="0"/>
              <a:pPr/>
              <a:t>3/8/14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573024-B4AB-2448-A8D8-1DEC95A91FCF}" type="slidenum">
              <a:rPr lang="en-US" smtClean="0"/>
              <a:pPr/>
              <a:t>‹#›</a:t>
            </a:fld>
            <a:endParaRPr lang="en-US"/>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10" name="Rectangle 9"/>
          <p:cNvSpPr/>
          <p:nvPr/>
        </p:nvSpPr>
        <p:spPr>
          <a:xfrm>
            <a:off x="8068235" y="282574"/>
            <a:ext cx="9144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Vertical Title and Text">
    <p:spTree>
      <p:nvGrpSpPr>
        <p:cNvPr id="1" name=""/>
        <p:cNvGrpSpPr/>
        <p:nvPr/>
      </p:nvGrpSpPr>
      <p:grpSpPr>
        <a:xfrm>
          <a:off x="0" y="0"/>
          <a:ext cx="0" cy="0"/>
          <a:chOff x="0" y="0"/>
          <a:chExt cx="0" cy="0"/>
        </a:xfrm>
      </p:grpSpPr>
      <p:sp>
        <p:nvSpPr>
          <p:cNvPr id="10" name="Rectangle 9"/>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a:xfrm>
            <a:off x="7995772" y="954742"/>
            <a:ext cx="681318" cy="5171422"/>
          </a:xfrm>
        </p:spPr>
        <p:txBody>
          <a:bodyPr vert="eaVert" anchor="t" anchorCtr="0"/>
          <a:lstStyle/>
          <a:p>
            <a:r>
              <a:rPr lang="en-US" smtClean="0"/>
              <a:t>Click to edit Master title style</a:t>
            </a:r>
            <a:endParaRPr/>
          </a:p>
        </p:txBody>
      </p:sp>
      <p:sp>
        <p:nvSpPr>
          <p:cNvPr id="3" name="Vertical Text Placeholder 2"/>
          <p:cNvSpPr>
            <a:spLocks noGrp="1"/>
          </p:cNvSpPr>
          <p:nvPr>
            <p:ph type="body" orient="vert" idx="1"/>
          </p:nvPr>
        </p:nvSpPr>
        <p:spPr>
          <a:xfrm>
            <a:off x="457200" y="958756"/>
            <a:ext cx="6858000" cy="5184869"/>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A73034C4-7EBA-8C46-B17E-67644830AFB1}" type="datetimeFigureOut">
              <a:rPr lang="en-US" smtClean="0"/>
              <a:pPr/>
              <a:t>3/8/14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573024-B4AB-2448-A8D8-1DEC95A91FCF}" type="slidenum">
              <a:rPr lang="en-US" smtClean="0"/>
              <a:pPr/>
              <a:t>‹#›</a:t>
            </a:fld>
            <a:endParaRPr lang="en-US"/>
          </a:p>
        </p:txBody>
      </p:sp>
      <p:sp>
        <p:nvSpPr>
          <p:cNvPr id="9" name="TextBox 8"/>
          <p:cNvSpPr txBox="1"/>
          <p:nvPr/>
        </p:nvSpPr>
        <p:spPr>
          <a:xfrm rot="16200000">
            <a:off x="8593111" y="561668"/>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Alt.">
    <p:spTree>
      <p:nvGrpSpPr>
        <p:cNvPr id="1" name=""/>
        <p:cNvGrpSpPr/>
        <p:nvPr/>
      </p:nvGrpSpPr>
      <p:grpSpPr>
        <a:xfrm>
          <a:off x="0" y="0"/>
          <a:ext cx="0" cy="0"/>
          <a:chOff x="0" y="0"/>
          <a:chExt cx="0" cy="0"/>
        </a:xfrm>
      </p:grpSpPr>
      <p:sp>
        <p:nvSpPr>
          <p:cNvPr id="7" name="Rectangle 6"/>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98474" y="134471"/>
            <a:ext cx="7556313" cy="995082"/>
          </a:xfrm>
        </p:spPr>
        <p:txBody>
          <a:bodyPr anchor="b" anchorCtr="0"/>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A73034C4-7EBA-8C46-B17E-67644830AFB1}" type="datetimeFigureOut">
              <a:rPr lang="en-US" smtClean="0"/>
              <a:pPr/>
              <a:t>3/8/14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573024-B4AB-2448-A8D8-1DEC95A91FCF}" type="slidenum">
              <a:rPr lang="en-US" smtClean="0"/>
              <a:pPr/>
              <a:t>‹#›</a:t>
            </a:fld>
            <a:endParaRPr lang="en-US"/>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10" name="Text Placeholder 3"/>
          <p:cNvSpPr>
            <a:spLocks noGrp="1"/>
          </p:cNvSpPr>
          <p:nvPr>
            <p:ph type="body" sz="half" idx="2"/>
          </p:nvPr>
        </p:nvSpPr>
        <p:spPr>
          <a:xfrm>
            <a:off x="498518" y="1129553"/>
            <a:ext cx="7558960" cy="774700"/>
          </a:xfrm>
        </p:spPr>
        <p:txBody>
          <a:bodyPr vert="horz" lIns="91440" tIns="45720" rIns="91440" bIns="45720" rtlCol="0" anchor="t" anchorCtr="0">
            <a:noAutofit/>
          </a:bodyPr>
          <a:lstStyle>
            <a:lvl1pPr marL="0" indent="0">
              <a:buNone/>
              <a:defRPr kumimoji="0" sz="2400" b="0" i="0" u="none" strike="noStrike" kern="1200" cap="none" spc="0" normalizeH="0" baseline="0">
                <a:ln>
                  <a:noFill/>
                </a:ln>
                <a:solidFill>
                  <a:schemeClr val="accent3"/>
                </a:solidFill>
                <a:effectLst/>
                <a:uLnTx/>
                <a:uFillTx/>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2 Pictures">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a:off x="4800600" y="6425640"/>
            <a:ext cx="1232647" cy="365125"/>
          </a:xfrm>
        </p:spPr>
        <p:txBody>
          <a:bodyPr/>
          <a:lstStyle>
            <a:lvl1pPr algn="l">
              <a:defRPr/>
            </a:lvl1pPr>
          </a:lstStyle>
          <a:p>
            <a:fld id="{A73034C4-7EBA-8C46-B17E-67644830AFB1}" type="datetimeFigureOut">
              <a:rPr lang="en-US" smtClean="0"/>
              <a:pPr/>
              <a:t>3/8/14</a:t>
            </a:fld>
            <a:endParaRPr lang="en-US"/>
          </a:p>
        </p:txBody>
      </p:sp>
      <p:sp>
        <p:nvSpPr>
          <p:cNvPr id="5" name="Footer Placeholder 4"/>
          <p:cNvSpPr>
            <a:spLocks noGrp="1"/>
          </p:cNvSpPr>
          <p:nvPr>
            <p:ph type="ftr" sz="quarter" idx="11"/>
          </p:nvPr>
        </p:nvSpPr>
        <p:spPr>
          <a:xfrm>
            <a:off x="6311153" y="6425640"/>
            <a:ext cx="2617694" cy="365125"/>
          </a:xfrm>
        </p:spPr>
        <p:txBody>
          <a:bodyPr/>
          <a:lstStyle>
            <a:lvl1pPr algn="r">
              <a:defRPr/>
            </a:lvl1pPr>
          </a:lstStyle>
          <a:p>
            <a:endParaRPr lang="en-US"/>
          </a:p>
        </p:txBody>
      </p:sp>
      <p:sp>
        <p:nvSpPr>
          <p:cNvPr id="7" name="Rectangle 6"/>
          <p:cNvSpPr/>
          <p:nvPr/>
        </p:nvSpPr>
        <p:spPr>
          <a:xfrm>
            <a:off x="282575" y="228600"/>
            <a:ext cx="4235450" cy="4187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624388" y="237744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Picture Placeholder 12"/>
          <p:cNvSpPr>
            <a:spLocks noGrp="1"/>
          </p:cNvSpPr>
          <p:nvPr>
            <p:ph type="pic" sz="quarter" idx="12"/>
          </p:nvPr>
        </p:nvSpPr>
        <p:spPr>
          <a:xfrm>
            <a:off x="4624388" y="228600"/>
            <a:ext cx="2057400" cy="2039112"/>
          </a:xfrm>
        </p:spPr>
        <p:txBody>
          <a:bodyPr/>
          <a:lstStyle>
            <a:lvl1pPr>
              <a:buNone/>
              <a:defRPr/>
            </a:lvl1pPr>
          </a:lstStyle>
          <a:p>
            <a:r>
              <a:rPr lang="en-US" smtClean="0"/>
              <a:t>Drag picture to placeholder or click icon to add</a:t>
            </a:r>
            <a:endParaRPr/>
          </a:p>
        </p:txBody>
      </p:sp>
      <p:sp>
        <p:nvSpPr>
          <p:cNvPr id="14" name="Picture Placeholder 12"/>
          <p:cNvSpPr>
            <a:spLocks noGrp="1"/>
          </p:cNvSpPr>
          <p:nvPr>
            <p:ph type="pic" sz="quarter" idx="13"/>
          </p:nvPr>
        </p:nvSpPr>
        <p:spPr>
          <a:xfrm>
            <a:off x="6802438" y="2377440"/>
            <a:ext cx="2057400" cy="2039112"/>
          </a:xfrm>
        </p:spPr>
        <p:txBody>
          <a:bodyPr/>
          <a:lstStyle>
            <a:lvl1pPr>
              <a:buNone/>
              <a:defRPr/>
            </a:lvl1pPr>
          </a:lstStyle>
          <a:p>
            <a:r>
              <a:rPr lang="en-US" smtClean="0"/>
              <a:t>Drag picture to placeholder or click icon to add</a:t>
            </a:r>
            <a:endParaRPr/>
          </a:p>
        </p:txBody>
      </p:sp>
      <p:sp>
        <p:nvSpPr>
          <p:cNvPr id="16" name="Text Placeholder 3"/>
          <p:cNvSpPr>
            <a:spLocks noGrp="1"/>
          </p:cNvSpPr>
          <p:nvPr>
            <p:ph type="body" sz="half" idx="2"/>
          </p:nvPr>
        </p:nvSpPr>
        <p:spPr>
          <a:xfrm>
            <a:off x="857250" y="1779494"/>
            <a:ext cx="3086100" cy="2040905"/>
          </a:xfrm>
        </p:spPr>
        <p:txBody>
          <a:bodyPr lIns="45720" tIns="45720" rIns="45720" anchor="t">
            <a:noAutofit/>
          </a:bodyPr>
          <a:lstStyle>
            <a:lvl1pPr marL="0" indent="0" algn="ctr">
              <a:spcBef>
                <a:spcPts val="600"/>
              </a:spcBef>
              <a:buNone/>
              <a:defRPr sz="4600">
                <a:solidFill>
                  <a:schemeClr val="bg1"/>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5" name="TextBox 14"/>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658907" y="228600"/>
            <a:ext cx="820093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2286000" y="3124200"/>
            <a:ext cx="5638800" cy="1362075"/>
          </a:xfrm>
        </p:spPr>
        <p:txBody>
          <a:bodyPr anchor="b" anchorCtr="0">
            <a:normAutofit/>
          </a:bodyPr>
          <a:lstStyle>
            <a:lvl1pPr algn="l">
              <a:defRPr sz="3200" b="0" cap="none" baseline="0">
                <a:solidFill>
                  <a:schemeClr val="bg1"/>
                </a:solidFill>
              </a:defRPr>
            </a:lvl1pPr>
          </a:lstStyle>
          <a:p>
            <a:r>
              <a:rPr lang="en-US" smtClean="0"/>
              <a:t>Click to edit Master title style</a:t>
            </a:r>
            <a:endParaRPr/>
          </a:p>
        </p:txBody>
      </p:sp>
      <p:sp>
        <p:nvSpPr>
          <p:cNvPr id="3" name="Text Placeholder 2"/>
          <p:cNvSpPr>
            <a:spLocks noGrp="1"/>
          </p:cNvSpPr>
          <p:nvPr>
            <p:ph type="body" idx="1"/>
          </p:nvPr>
        </p:nvSpPr>
        <p:spPr>
          <a:xfrm>
            <a:off x="2286000" y="4495800"/>
            <a:ext cx="5638800" cy="1500187"/>
          </a:xfrm>
        </p:spPr>
        <p:txBody>
          <a:bodyPr anchor="t" anchorCtr="0">
            <a:normAutofit/>
          </a:bodyPr>
          <a:lstStyle>
            <a:lvl1pPr marL="0" indent="0">
              <a:spcBef>
                <a:spcPts val="300"/>
              </a:spcBef>
              <a:buNone/>
              <a:defRPr sz="1400" cap="none"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58906" y="6248774"/>
            <a:ext cx="1474694" cy="365125"/>
          </a:xfrm>
        </p:spPr>
        <p:txBody>
          <a:bodyPr/>
          <a:lstStyle>
            <a:lvl1pPr algn="l">
              <a:defRPr>
                <a:solidFill>
                  <a:schemeClr val="bg1"/>
                </a:solidFill>
              </a:defRPr>
            </a:lvl1pPr>
          </a:lstStyle>
          <a:p>
            <a:fld id="{FD8301A2-9537-4F11-903A-9D7FEDBB449A}" type="datetime1">
              <a:rPr lang="en-US" smtClean="0"/>
              <a:pPr/>
              <a:t>3/8/14</a:t>
            </a:fld>
            <a:endParaRPr lang="en-US"/>
          </a:p>
        </p:txBody>
      </p:sp>
      <p:sp>
        <p:nvSpPr>
          <p:cNvPr id="5" name="Footer Placeholder 4"/>
          <p:cNvSpPr>
            <a:spLocks noGrp="1"/>
          </p:cNvSpPr>
          <p:nvPr>
            <p:ph type="ftr" sz="quarter" idx="11"/>
          </p:nvPr>
        </p:nvSpPr>
        <p:spPr>
          <a:xfrm>
            <a:off x="2286000" y="6248774"/>
            <a:ext cx="5638800" cy="365125"/>
          </a:xfrm>
        </p:spPr>
        <p:txBody>
          <a:bodyPr/>
          <a:lstStyle>
            <a:lvl1pPr>
              <a:defRPr>
                <a:solidFill>
                  <a:schemeClr val="bg1"/>
                </a:solidFill>
              </a:defRPr>
            </a:lvl1pPr>
          </a:lstStyle>
          <a:p>
            <a:endParaRPr lang="en-US"/>
          </a:p>
        </p:txBody>
      </p:sp>
      <p:sp>
        <p:nvSpPr>
          <p:cNvPr id="6" name="Slide Number Placeholder 5"/>
          <p:cNvSpPr>
            <a:spLocks noGrp="1"/>
          </p:cNvSpPr>
          <p:nvPr>
            <p:ph type="sldNum" sz="quarter" idx="12"/>
          </p:nvPr>
        </p:nvSpPr>
        <p:spPr>
          <a:xfrm>
            <a:off x="8305800" y="6248774"/>
            <a:ext cx="554038" cy="365125"/>
          </a:xfrm>
        </p:spPr>
        <p:txBody>
          <a:bodyPr/>
          <a:lstStyle/>
          <a:p>
            <a:fld id="{8AF02B71-8991-4516-A01E-F1A9ACD28BDC}" type="slidenum">
              <a:rPr lang="en-US" smtClean="0"/>
              <a:pPr/>
              <a:t>‹#›</a:t>
            </a:fld>
            <a:endParaRPr lang="en-US"/>
          </a:p>
        </p:txBody>
      </p:sp>
      <p:sp>
        <p:nvSpPr>
          <p:cNvPr id="8" name="TextBox 7"/>
          <p:cNvSpPr txBox="1"/>
          <p:nvPr/>
        </p:nvSpPr>
        <p:spPr>
          <a:xfrm>
            <a:off x="2003612" y="3110754"/>
            <a:ext cx="260909" cy="615553"/>
          </a:xfrm>
          <a:prstGeom prst="rect">
            <a:avLst/>
          </a:prstGeom>
          <a:noFill/>
        </p:spPr>
        <p:txBody>
          <a:bodyPr wrap="square" lIns="0" tIns="0" rIns="0" bIns="0" rtlCol="0">
            <a:spAutoFit/>
          </a:bodyPr>
          <a:lstStyle/>
          <a:p>
            <a:r>
              <a:rPr sz="4000" b="1">
                <a:solidFill>
                  <a:schemeClr val="accent1">
                    <a:lumMod val="60000"/>
                    <a:lumOff val="40000"/>
                  </a:schemeClr>
                </a:solidFill>
              </a:rPr>
              <a:t>+</a:t>
            </a:r>
          </a:p>
        </p:txBody>
      </p:sp>
      <p:sp>
        <p:nvSpPr>
          <p:cNvPr id="9" name="Rectangle 8"/>
          <p:cNvSpPr/>
          <p:nvPr/>
        </p:nvSpPr>
        <p:spPr>
          <a:xfrm>
            <a:off x="285750" y="228600"/>
            <a:ext cx="212725" cy="634523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11" name="Rectangle 10"/>
          <p:cNvSpPr/>
          <p:nvPr/>
        </p:nvSpPr>
        <p:spPr>
          <a:xfrm>
            <a:off x="8210550" y="282574"/>
            <a:ext cx="642097"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8068235" y="282574"/>
            <a:ext cx="9144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39987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A73034C4-7EBA-8C46-B17E-67644830AFB1}" type="datetimeFigureOut">
              <a:rPr lang="en-US" smtClean="0"/>
              <a:pPr/>
              <a:t>3/8/14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573024-B4AB-2448-A8D8-1DEC95A91FC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Rectangle 9"/>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TextBox 11"/>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4" name="Content Placeholder 3"/>
          <p:cNvSpPr>
            <a:spLocks noGrp="1"/>
          </p:cNvSpPr>
          <p:nvPr>
            <p:ph sz="half" idx="2"/>
          </p:nvPr>
        </p:nvSpPr>
        <p:spPr>
          <a:xfrm>
            <a:off x="497541"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6" name="Content Placeholder 5"/>
          <p:cNvSpPr>
            <a:spLocks noGrp="1"/>
          </p:cNvSpPr>
          <p:nvPr>
            <p:ph sz="quarter" idx="4"/>
          </p:nvPr>
        </p:nvSpPr>
        <p:spPr>
          <a:xfrm>
            <a:off x="4399878"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A73034C4-7EBA-8C46-B17E-67644830AFB1}" type="datetimeFigureOut">
              <a:rPr lang="en-US" smtClean="0"/>
              <a:pPr/>
              <a:t>3/8/14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3573024-B4AB-2448-A8D8-1DEC95A91FCF}" type="slidenum">
              <a:rPr lang="en-US" smtClean="0"/>
              <a:pPr/>
              <a:t>‹#›</a:t>
            </a:fld>
            <a:endParaRPr lang="en-US"/>
          </a:p>
        </p:txBody>
      </p:sp>
      <p:sp>
        <p:nvSpPr>
          <p:cNvPr id="3" name="Text Placeholder 2"/>
          <p:cNvSpPr>
            <a:spLocks noGrp="1"/>
          </p:cNvSpPr>
          <p:nvPr>
            <p:ph type="body" idx="1"/>
          </p:nvPr>
        </p:nvSpPr>
        <p:spPr>
          <a:xfrm>
            <a:off x="497541" y="2070847"/>
            <a:ext cx="3657600" cy="322729"/>
          </a:xfrm>
          <a:prstGeom prst="rect">
            <a:avLst/>
          </a:prstGeom>
          <a:solidFill>
            <a:schemeClr val="accent3"/>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399878" y="2070847"/>
            <a:ext cx="3657600" cy="322729"/>
          </a:xfrm>
          <a:prstGeom prst="rect">
            <a:avLst/>
          </a:prstGeom>
          <a:solidFill>
            <a:schemeClr val="accent3">
              <a:lumMod val="60000"/>
              <a:lumOff val="40000"/>
            </a:schemeClr>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98517" y="1985963"/>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A73034C4-7EBA-8C46-B17E-67644830AFB1}" type="datetimeFigureOut">
              <a:rPr lang="en-US" smtClean="0"/>
              <a:pPr/>
              <a:t>3/8/14</a:t>
            </a:fld>
            <a:endParaRPr lang="en-US"/>
          </a:p>
        </p:txBody>
      </p:sp>
      <p:sp>
        <p:nvSpPr>
          <p:cNvPr id="6" name="Footer Placeholder 5"/>
          <p:cNvSpPr>
            <a:spLocks noGrp="1"/>
          </p:cNvSpPr>
          <p:nvPr>
            <p:ph type="ftr" sz="quarter" idx="11"/>
          </p:nvPr>
        </p:nvSpPr>
        <p:spPr/>
        <p:txBody>
          <a:bodyPr/>
          <a:lstStyle/>
          <a:p>
            <a:endParaRPr lang="en-US"/>
          </a:p>
        </p:txBody>
      </p:sp>
      <p:sp>
        <p:nvSpPr>
          <p:cNvPr id="13" name="Content Placeholder 2"/>
          <p:cNvSpPr>
            <a:spLocks noGrp="1"/>
          </p:cNvSpPr>
          <p:nvPr>
            <p:ph sz="half" idx="14"/>
          </p:nvPr>
        </p:nvSpPr>
        <p:spPr>
          <a:xfrm>
            <a:off x="498517" y="4164965"/>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4" name="Rectangle 13"/>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5" name="Slide Number Placeholder 6"/>
          <p:cNvSpPr>
            <a:spLocks noGrp="1"/>
          </p:cNvSpPr>
          <p:nvPr>
            <p:ph type="sldNum" sz="quarter" idx="12"/>
          </p:nvPr>
        </p:nvSpPr>
        <p:spPr>
          <a:xfrm>
            <a:off x="8305800" y="242234"/>
            <a:ext cx="554038" cy="365125"/>
          </a:xfrm>
        </p:spPr>
        <p:txBody>
          <a:bodyPr/>
          <a:lstStyle/>
          <a:p>
            <a:fld id="{F3573024-B4AB-2448-A8D8-1DEC95A91FC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8" name="Rectangle 7"/>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A73034C4-7EBA-8C46-B17E-67644830AFB1}" type="datetimeFigureOut">
              <a:rPr lang="en-US" smtClean="0"/>
              <a:pPr/>
              <a:t>3/8/14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573024-B4AB-2448-A8D8-1DEC95A91FCF}" type="slidenum">
              <a:rPr lang="en-US" smtClean="0"/>
              <a:pPr/>
              <a:t>‹#›</a:t>
            </a:fld>
            <a:endParaRPr lang="en-US"/>
          </a:p>
        </p:txBody>
      </p:sp>
      <p:sp>
        <p:nvSpPr>
          <p:cNvPr id="11" name="Content Placeholder 2"/>
          <p:cNvSpPr>
            <a:spLocks noGrp="1"/>
          </p:cNvSpPr>
          <p:nvPr>
            <p:ph sz="half" idx="15"/>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3"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theme" Target="../theme/theme1.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8474" y="484094"/>
            <a:ext cx="7556313" cy="1116106"/>
          </a:xfrm>
          <a:prstGeom prst="rect">
            <a:avLst/>
          </a:prstGeom>
        </p:spPr>
        <p:txBody>
          <a:bodyPr vert="horz" lIns="91440" tIns="45720" rIns="91440" bIns="45720" rtlCol="0" anchor="t" anchorCtr="0">
            <a:noAutofit/>
          </a:bodyPr>
          <a:lstStyle/>
          <a:p>
            <a:r>
              <a:rPr lang="en-US" smtClean="0"/>
              <a:t>Click to edit Master title style</a:t>
            </a:r>
            <a:endParaRPr/>
          </a:p>
        </p:txBody>
      </p:sp>
      <p:sp>
        <p:nvSpPr>
          <p:cNvPr id="3" name="Text Placeholder 2"/>
          <p:cNvSpPr>
            <a:spLocks noGrp="1"/>
          </p:cNvSpPr>
          <p:nvPr>
            <p:ph type="body" idx="1"/>
          </p:nvPr>
        </p:nvSpPr>
        <p:spPr>
          <a:xfrm>
            <a:off x="498474" y="1981200"/>
            <a:ext cx="7556313" cy="4144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6795247" y="6423585"/>
            <a:ext cx="2133600" cy="365125"/>
          </a:xfrm>
          <a:prstGeom prst="rect">
            <a:avLst/>
          </a:prstGeom>
        </p:spPr>
        <p:txBody>
          <a:bodyPr vert="horz" lIns="91440" tIns="45720" rIns="91440" bIns="45720" rtlCol="0" anchor="ctr"/>
          <a:lstStyle>
            <a:lvl1pPr algn="r">
              <a:defRPr sz="1100">
                <a:solidFill>
                  <a:schemeClr val="tx1">
                    <a:lumMod val="65000"/>
                    <a:lumOff val="35000"/>
                  </a:schemeClr>
                </a:solidFill>
              </a:defRPr>
            </a:lvl1pPr>
          </a:lstStyle>
          <a:p>
            <a:fld id="{A73034C4-7EBA-8C46-B17E-67644830AFB1}" type="datetimeFigureOut">
              <a:rPr lang="en-US" smtClean="0"/>
              <a:pPr/>
              <a:t>3/8/14</a:t>
            </a:fld>
            <a:endParaRPr lang="en-US"/>
          </a:p>
        </p:txBody>
      </p:sp>
      <p:sp>
        <p:nvSpPr>
          <p:cNvPr id="5" name="Footer Placeholder 4"/>
          <p:cNvSpPr>
            <a:spLocks noGrp="1"/>
          </p:cNvSpPr>
          <p:nvPr>
            <p:ph type="ftr" sz="quarter" idx="3"/>
          </p:nvPr>
        </p:nvSpPr>
        <p:spPr>
          <a:xfrm>
            <a:off x="201706" y="6423585"/>
            <a:ext cx="6122894"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endParaRPr lang="en-US"/>
          </a:p>
        </p:txBody>
      </p:sp>
      <p:sp>
        <p:nvSpPr>
          <p:cNvPr id="6" name="Slide Number Placeholder 5"/>
          <p:cNvSpPr>
            <a:spLocks noGrp="1"/>
          </p:cNvSpPr>
          <p:nvPr>
            <p:ph type="sldNum" sz="quarter" idx="4"/>
          </p:nvPr>
        </p:nvSpPr>
        <p:spPr>
          <a:xfrm>
            <a:off x="8305800" y="242234"/>
            <a:ext cx="554038" cy="365125"/>
          </a:xfrm>
          <a:prstGeom prst="rect">
            <a:avLst/>
          </a:prstGeom>
        </p:spPr>
        <p:txBody>
          <a:bodyPr vert="horz" lIns="91440" tIns="45720" rIns="91440" bIns="45720" rtlCol="0" anchor="ctr"/>
          <a:lstStyle>
            <a:lvl1pPr algn="r">
              <a:defRPr sz="1400">
                <a:solidFill>
                  <a:schemeClr val="bg1"/>
                </a:solidFill>
              </a:defRPr>
            </a:lvl1pPr>
          </a:lstStyle>
          <a:p>
            <a:fld id="{F3573024-B4AB-2448-A8D8-1DEC95A91FC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885" r:id="rId1"/>
    <p:sldLayoutId id="2147483886" r:id="rId2"/>
    <p:sldLayoutId id="2147483887" r:id="rId3"/>
    <p:sldLayoutId id="2147483888" r:id="rId4"/>
    <p:sldLayoutId id="2147483889" r:id="rId5"/>
    <p:sldLayoutId id="2147483890" r:id="rId6"/>
    <p:sldLayoutId id="2147483891" r:id="rId7"/>
    <p:sldLayoutId id="2147483892" r:id="rId8"/>
    <p:sldLayoutId id="2147483893" r:id="rId9"/>
    <p:sldLayoutId id="2147483894" r:id="rId10"/>
    <p:sldLayoutId id="2147483895" r:id="rId11"/>
    <p:sldLayoutId id="2147483896" r:id="rId12"/>
    <p:sldLayoutId id="2147483897" r:id="rId13"/>
    <p:sldLayoutId id="2147483898" r:id="rId14"/>
    <p:sldLayoutId id="2147483899" r:id="rId15"/>
    <p:sldLayoutId id="2147483900" r:id="rId16"/>
    <p:sldLayoutId id="2147483901" r:id="rId17"/>
    <p:sldLayoutId id="2147483902" r:id="rId18"/>
    <p:sldLayoutId id="2147483903" r:id="rId19"/>
    <p:sldLayoutId id="2147483904" r:id="rId20"/>
  </p:sldLayoutIdLst>
  <p:txStyles>
    <p:titleStyle>
      <a:lvl1pPr algn="l" defTabSz="914400" rtl="0" eaLnBrk="1" latinLnBrk="0" hangingPunct="1">
        <a:spcBef>
          <a:spcPct val="0"/>
        </a:spcBef>
        <a:buNone/>
        <a:defRPr sz="3600" b="0" kern="1200">
          <a:solidFill>
            <a:schemeClr val="accent1"/>
          </a:solidFill>
          <a:latin typeface="+mj-lt"/>
          <a:ea typeface="+mj-ea"/>
          <a:cs typeface="+mj-cs"/>
        </a:defRPr>
      </a:lvl1pPr>
    </p:titleStyle>
    <p:bodyStyle>
      <a:lvl1pPr marL="228600" indent="-228600" algn="l" defTabSz="914400"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image" Target="../media/image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image" Target="../media/image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diagramData" Target="../diagrams/data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 Id="rId3" Type="http://schemas.openxmlformats.org/officeDocument/2006/relationships/image" Target="../media/image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5.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Bell work 2.25.14 </a:t>
            </a:r>
            <a:endParaRPr lang="en-US" dirty="0"/>
          </a:p>
        </p:txBody>
      </p:sp>
      <p:sp>
        <p:nvSpPr>
          <p:cNvPr id="3" name="Content Placeholder 2"/>
          <p:cNvSpPr>
            <a:spLocks noGrp="1"/>
          </p:cNvSpPr>
          <p:nvPr>
            <p:ph idx="1"/>
          </p:nvPr>
        </p:nvSpPr>
        <p:spPr/>
        <p:txBody>
          <a:bodyPr>
            <a:normAutofit/>
          </a:bodyPr>
          <a:lstStyle/>
          <a:p>
            <a:r>
              <a:rPr lang="en-US" dirty="0" smtClean="0"/>
              <a:t>You are the manager of a grocery store. You have a list of new produce in and your job is to make sure that your organize them for your customer.  (spinach, tomatoes, potatoes, onions, cereal,  pasta, pasta sauce, etc.) </a:t>
            </a:r>
            <a:endParaRPr lang="en-US" dirty="0"/>
          </a:p>
          <a:p>
            <a:r>
              <a:rPr lang="en-US" dirty="0" smtClean="0"/>
              <a:t>1.) How would you organize the produce? </a:t>
            </a:r>
            <a:endParaRPr lang="en-US" dirty="0"/>
          </a:p>
          <a:p>
            <a:r>
              <a:rPr lang="en-US" dirty="0" smtClean="0"/>
              <a:t>2.) Why would you need to organize the produce? </a:t>
            </a:r>
            <a:endParaRPr lang="en-US" dirty="0"/>
          </a:p>
          <a:p>
            <a:r>
              <a:rPr lang="en-US" dirty="0" smtClean="0"/>
              <a:t>3.) How would you classify living things? </a:t>
            </a:r>
            <a:endParaRPr lang="en-US" dirty="0"/>
          </a:p>
        </p:txBody>
      </p:sp>
    </p:spTree>
    <p:extLst>
      <p:ext uri="{BB962C8B-B14F-4D97-AF65-F5344CB8AC3E}">
        <p14:creationId xmlns:p14="http://schemas.microsoft.com/office/powerpoint/2010/main" val="3535004115"/>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Week 23 Weekly Words</a:t>
            </a:r>
            <a:endParaRPr lang="en-US" dirty="0"/>
          </a:p>
        </p:txBody>
      </p:sp>
      <p:sp>
        <p:nvSpPr>
          <p:cNvPr id="3" name="Content Placeholder 2"/>
          <p:cNvSpPr>
            <a:spLocks noGrp="1"/>
          </p:cNvSpPr>
          <p:nvPr>
            <p:ph idx="1"/>
          </p:nvPr>
        </p:nvSpPr>
        <p:spPr>
          <a:xfrm>
            <a:off x="301752" y="1527048"/>
            <a:ext cx="8503920" cy="4856762"/>
          </a:xfrm>
        </p:spPr>
        <p:txBody>
          <a:bodyPr>
            <a:normAutofit/>
          </a:bodyPr>
          <a:lstStyle/>
          <a:p>
            <a:pPr lvl="0" algn="ctr">
              <a:buNone/>
            </a:pPr>
            <a:r>
              <a:rPr lang="en-US" sz="3600" b="1" dirty="0" smtClean="0"/>
              <a:t>PHYLOGENY</a:t>
            </a:r>
          </a:p>
          <a:p>
            <a:pPr lvl="0" algn="ctr">
              <a:buNone/>
            </a:pPr>
            <a:r>
              <a:rPr lang="en-US" sz="3600" b="1" dirty="0" smtClean="0"/>
              <a:t>(</a:t>
            </a:r>
            <a:r>
              <a:rPr lang="en-US" sz="3600" b="1" dirty="0" err="1" smtClean="0"/>
              <a:t>fi</a:t>
            </a:r>
            <a:r>
              <a:rPr lang="en-US" sz="3600" b="1" dirty="0" smtClean="0"/>
              <a:t> LAH </a:t>
            </a:r>
            <a:r>
              <a:rPr lang="en-US" sz="3600" b="1" dirty="0" err="1" smtClean="0"/>
              <a:t>juh</a:t>
            </a:r>
            <a:r>
              <a:rPr lang="en-US" sz="3600" b="1" dirty="0" smtClean="0"/>
              <a:t> nee)</a:t>
            </a:r>
            <a:r>
              <a:rPr lang="en-US" sz="3600" dirty="0" smtClean="0"/>
              <a:t> </a:t>
            </a:r>
            <a:endParaRPr lang="en-US" sz="3600" b="1" dirty="0" smtClean="0"/>
          </a:p>
          <a:p>
            <a:pPr lvl="0" algn="ctr">
              <a:buNone/>
            </a:pPr>
            <a:r>
              <a:rPr lang="en-US" sz="4000" dirty="0" smtClean="0"/>
              <a:t>The evolutionary </a:t>
            </a:r>
            <a:r>
              <a:rPr lang="en-US" sz="4000" dirty="0" smtClean="0">
                <a:solidFill>
                  <a:srgbClr val="0000FF"/>
                </a:solidFill>
              </a:rPr>
              <a:t>history</a:t>
            </a:r>
            <a:r>
              <a:rPr lang="en-US" sz="4000" dirty="0" smtClean="0"/>
              <a:t> of an organism </a:t>
            </a:r>
          </a:p>
        </p:txBody>
      </p:sp>
    </p:spTree>
    <p:extLst>
      <p:ext uri="{BB962C8B-B14F-4D97-AF65-F5344CB8AC3E}">
        <p14:creationId xmlns:p14="http://schemas.microsoft.com/office/powerpoint/2010/main" val="333071232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Well, why do I care about these words? </a:t>
            </a:r>
            <a:endParaRPr lang="en-US" dirty="0"/>
          </a:p>
        </p:txBody>
      </p:sp>
      <p:sp>
        <p:nvSpPr>
          <p:cNvPr id="3" name="Content Placeholder 2"/>
          <p:cNvSpPr>
            <a:spLocks noGrp="1"/>
          </p:cNvSpPr>
          <p:nvPr>
            <p:ph idx="1"/>
          </p:nvPr>
        </p:nvSpPr>
        <p:spPr/>
        <p:txBody>
          <a:bodyPr/>
          <a:lstStyle/>
          <a:p>
            <a:r>
              <a:rPr lang="en-US" dirty="0" smtClean="0"/>
              <a:t>Let’s ask Tim and Moby </a:t>
            </a:r>
            <a:endParaRPr lang="en-US" dirty="0"/>
          </a:p>
        </p:txBody>
      </p:sp>
    </p:spTree>
    <p:extLst>
      <p:ext uri="{BB962C8B-B14F-4D97-AF65-F5344CB8AC3E}">
        <p14:creationId xmlns:p14="http://schemas.microsoft.com/office/powerpoint/2010/main" val="3503744323"/>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 to Biology</a:t>
            </a:r>
            <a:endParaRPr lang="en-US" dirty="0"/>
          </a:p>
        </p:txBody>
      </p:sp>
      <p:sp>
        <p:nvSpPr>
          <p:cNvPr id="3" name="Content Placeholder 2"/>
          <p:cNvSpPr>
            <a:spLocks noGrp="1"/>
          </p:cNvSpPr>
          <p:nvPr>
            <p:ph idx="1"/>
          </p:nvPr>
        </p:nvSpPr>
        <p:spPr>
          <a:xfrm>
            <a:off x="301752" y="1527048"/>
            <a:ext cx="8503920" cy="4856762"/>
          </a:xfrm>
        </p:spPr>
        <p:txBody>
          <a:bodyPr>
            <a:normAutofit/>
          </a:bodyPr>
          <a:lstStyle/>
          <a:p>
            <a:r>
              <a:rPr lang="en-US" sz="2500" dirty="0" smtClean="0"/>
              <a:t>But even so, we wouldn’t look for green apples  next to the potatoes. </a:t>
            </a:r>
          </a:p>
          <a:p>
            <a:r>
              <a:rPr lang="en-US" sz="2500" dirty="0" smtClean="0"/>
              <a:t>We know to look in the fruit section, but it gets even more specific than that. Apples have their own section, and even there they are divided up by color and type.</a:t>
            </a:r>
          </a:p>
          <a:p>
            <a:pPr algn="ctr">
              <a:buNone/>
            </a:pPr>
            <a:endParaRPr lang="en-US" sz="3000" dirty="0" smtClean="0"/>
          </a:p>
          <a:p>
            <a:pPr algn="ctr">
              <a:buNone/>
            </a:pPr>
            <a:endParaRPr lang="en-US" sz="3000" i="1" dirty="0" smtClean="0"/>
          </a:p>
          <a:p>
            <a:pPr algn="ctr">
              <a:buNone/>
            </a:pPr>
            <a:endParaRPr lang="en-US" sz="3000" i="1" dirty="0" smtClean="0"/>
          </a:p>
          <a:p>
            <a:pPr algn="ctr">
              <a:buNone/>
            </a:pPr>
            <a:endParaRPr lang="en-US" sz="3000" dirty="0" smtClean="0"/>
          </a:p>
          <a:p>
            <a:pPr marL="514350" indent="-514350">
              <a:buAutoNum type="arabicParenR"/>
            </a:pPr>
            <a:endParaRPr lang="en-US" dirty="0" smtClean="0"/>
          </a:p>
          <a:p>
            <a:endParaRPr lang="en-US" dirty="0"/>
          </a:p>
        </p:txBody>
      </p:sp>
      <p:graphicFrame>
        <p:nvGraphicFramePr>
          <p:cNvPr id="5" name="Diagram 4"/>
          <p:cNvGraphicFramePr/>
          <p:nvPr/>
        </p:nvGraphicFramePr>
        <p:xfrm>
          <a:off x="-674938" y="3637073"/>
          <a:ext cx="8371097" cy="27467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 to Biology</a:t>
            </a:r>
            <a:endParaRPr lang="en-US" dirty="0"/>
          </a:p>
        </p:txBody>
      </p:sp>
      <p:sp>
        <p:nvSpPr>
          <p:cNvPr id="3" name="Content Placeholder 2"/>
          <p:cNvSpPr>
            <a:spLocks noGrp="1"/>
          </p:cNvSpPr>
          <p:nvPr>
            <p:ph idx="1"/>
          </p:nvPr>
        </p:nvSpPr>
        <p:spPr>
          <a:xfrm>
            <a:off x="301752" y="1527048"/>
            <a:ext cx="8503920" cy="4856762"/>
          </a:xfrm>
        </p:spPr>
        <p:txBody>
          <a:bodyPr>
            <a:normAutofit/>
          </a:bodyPr>
          <a:lstStyle/>
          <a:p>
            <a:r>
              <a:rPr lang="en-US" sz="2800" dirty="0" smtClean="0"/>
              <a:t>This is the challenge that we (scientists) face.</a:t>
            </a:r>
          </a:p>
          <a:p>
            <a:r>
              <a:rPr lang="en-US" sz="2800" dirty="0" smtClean="0"/>
              <a:t>There are more than 3,000 </a:t>
            </a:r>
            <a:r>
              <a:rPr lang="en-US" sz="2800" dirty="0" err="1" smtClean="0"/>
              <a:t>quintrillion</a:t>
            </a:r>
            <a:r>
              <a:rPr lang="en-US" sz="2800" dirty="0" smtClean="0"/>
              <a:t> living things on planet Earth.</a:t>
            </a:r>
          </a:p>
          <a:p>
            <a:r>
              <a:rPr lang="en-US" sz="2800" dirty="0" smtClean="0"/>
              <a:t>Just like we classify apples into smaller groups to make the easier to find</a:t>
            </a:r>
            <a:r>
              <a:rPr lang="en-US" sz="2800" dirty="0" smtClean="0">
                <a:solidFill>
                  <a:srgbClr val="FF0000"/>
                </a:solidFill>
              </a:rPr>
              <a:t>, </a:t>
            </a:r>
            <a:r>
              <a:rPr lang="en-US" sz="2800" b="1" dirty="0" smtClean="0">
                <a:solidFill>
                  <a:srgbClr val="FF0000"/>
                </a:solidFill>
              </a:rPr>
              <a:t>scientists must classify living things into smaller groups in order to find and share information easily.</a:t>
            </a:r>
          </a:p>
          <a:p>
            <a:pPr algn="ctr">
              <a:buNone/>
            </a:pPr>
            <a:endParaRPr lang="en-US" sz="3000" dirty="0" smtClean="0"/>
          </a:p>
          <a:p>
            <a:pPr algn="ctr">
              <a:buNone/>
            </a:pPr>
            <a:endParaRPr lang="en-US" sz="3000" i="1" dirty="0" smtClean="0"/>
          </a:p>
          <a:p>
            <a:pPr algn="ctr">
              <a:buNone/>
            </a:pPr>
            <a:endParaRPr lang="en-US" sz="3000" i="1" dirty="0" smtClean="0"/>
          </a:p>
          <a:p>
            <a:pPr algn="ctr">
              <a:buNone/>
            </a:pPr>
            <a:endParaRPr lang="en-US" sz="3000" dirty="0" smtClean="0"/>
          </a:p>
          <a:p>
            <a:pPr marL="514350" indent="-514350">
              <a:buAutoNum type="arabicParenR"/>
            </a:pPr>
            <a:endParaRPr lang="en-US" dirty="0" smtClean="0"/>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 to Biology</a:t>
            </a:r>
            <a:endParaRPr lang="en-US" dirty="0"/>
          </a:p>
        </p:txBody>
      </p:sp>
      <p:sp>
        <p:nvSpPr>
          <p:cNvPr id="3" name="Content Placeholder 2"/>
          <p:cNvSpPr>
            <a:spLocks noGrp="1"/>
          </p:cNvSpPr>
          <p:nvPr>
            <p:ph idx="1"/>
          </p:nvPr>
        </p:nvSpPr>
        <p:spPr>
          <a:xfrm>
            <a:off x="301752" y="1527048"/>
            <a:ext cx="8503920" cy="4856762"/>
          </a:xfrm>
        </p:spPr>
        <p:txBody>
          <a:bodyPr>
            <a:normAutofit/>
          </a:bodyPr>
          <a:lstStyle/>
          <a:p>
            <a:pPr algn="ctr">
              <a:buNone/>
            </a:pPr>
            <a:r>
              <a:rPr lang="en-US" sz="3000" dirty="0" smtClean="0"/>
              <a:t>Once upon a time, a long long time ago, this bro named Aristotle got his act together and decided to classify living things. In other words, he created a taxonomy of living things. </a:t>
            </a:r>
          </a:p>
          <a:p>
            <a:pPr algn="ctr">
              <a:buNone/>
            </a:pPr>
            <a:endParaRPr lang="en-US" sz="3000" i="1" dirty="0" smtClean="0"/>
          </a:p>
          <a:p>
            <a:pPr algn="ctr">
              <a:buNone/>
            </a:pPr>
            <a:endParaRPr lang="en-US" sz="3000" i="1" dirty="0" smtClean="0"/>
          </a:p>
          <a:p>
            <a:pPr algn="ctr">
              <a:buNone/>
            </a:pPr>
            <a:endParaRPr lang="en-US" sz="3000" dirty="0" smtClean="0"/>
          </a:p>
          <a:p>
            <a:pPr marL="514350" indent="-514350">
              <a:buAutoNum type="arabicParenR"/>
            </a:pPr>
            <a:endParaRPr lang="en-US" dirty="0" smtClean="0"/>
          </a:p>
          <a:p>
            <a:endParaRPr lang="en-US" dirty="0"/>
          </a:p>
        </p:txBody>
      </p:sp>
      <p:pic>
        <p:nvPicPr>
          <p:cNvPr id="4" name="Picture 3"/>
          <p:cNvPicPr>
            <a:picLocks noChangeAspect="1"/>
          </p:cNvPicPr>
          <p:nvPr/>
        </p:nvPicPr>
        <p:blipFill>
          <a:blip r:embed="rId2"/>
          <a:stretch>
            <a:fillRect/>
          </a:stretch>
        </p:blipFill>
        <p:spPr>
          <a:xfrm>
            <a:off x="2520492" y="3461913"/>
            <a:ext cx="4581988" cy="3165737"/>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 to Biology</a:t>
            </a:r>
            <a:endParaRPr lang="en-US" dirty="0"/>
          </a:p>
        </p:txBody>
      </p:sp>
      <p:sp>
        <p:nvSpPr>
          <p:cNvPr id="3" name="Content Placeholder 2"/>
          <p:cNvSpPr>
            <a:spLocks noGrp="1"/>
          </p:cNvSpPr>
          <p:nvPr>
            <p:ph idx="1"/>
          </p:nvPr>
        </p:nvSpPr>
        <p:spPr>
          <a:xfrm>
            <a:off x="301752" y="1527048"/>
            <a:ext cx="8503920" cy="4856762"/>
          </a:xfrm>
        </p:spPr>
        <p:txBody>
          <a:bodyPr>
            <a:normAutofit/>
          </a:bodyPr>
          <a:lstStyle/>
          <a:p>
            <a:pPr algn="ctr">
              <a:buNone/>
            </a:pPr>
            <a:endParaRPr lang="en-US" sz="3000" i="1" dirty="0" smtClean="0"/>
          </a:p>
          <a:p>
            <a:pPr algn="ctr">
              <a:buNone/>
            </a:pPr>
            <a:endParaRPr lang="en-US" sz="3000" i="1" dirty="0" smtClean="0"/>
          </a:p>
          <a:p>
            <a:pPr algn="ctr">
              <a:buNone/>
            </a:pPr>
            <a:endParaRPr lang="en-US" sz="3000" dirty="0" smtClean="0"/>
          </a:p>
          <a:p>
            <a:pPr marL="514350" indent="-514350">
              <a:buAutoNum type="arabicParenR"/>
            </a:pPr>
            <a:endParaRPr lang="en-US" dirty="0" smtClean="0"/>
          </a:p>
          <a:p>
            <a:endParaRPr lang="en-US" dirty="0"/>
          </a:p>
        </p:txBody>
      </p:sp>
      <p:pic>
        <p:nvPicPr>
          <p:cNvPr id="4" name="Picture 3"/>
          <p:cNvPicPr>
            <a:picLocks noChangeAspect="1"/>
          </p:cNvPicPr>
          <p:nvPr/>
        </p:nvPicPr>
        <p:blipFill>
          <a:blip r:embed="rId2"/>
          <a:stretch>
            <a:fillRect/>
          </a:stretch>
        </p:blipFill>
        <p:spPr>
          <a:xfrm>
            <a:off x="0" y="3692263"/>
            <a:ext cx="4581988" cy="3165737"/>
          </a:xfrm>
          <a:prstGeom prst="rect">
            <a:avLst/>
          </a:prstGeom>
        </p:spPr>
      </p:pic>
      <p:sp>
        <p:nvSpPr>
          <p:cNvPr id="6" name="Oval Callout 5"/>
          <p:cNvSpPr/>
          <p:nvPr/>
        </p:nvSpPr>
        <p:spPr>
          <a:xfrm>
            <a:off x="2994429" y="987552"/>
            <a:ext cx="6426294" cy="3283896"/>
          </a:xfrm>
          <a:prstGeom prst="wedgeEllipseCallou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dirty="0" smtClean="0"/>
              <a:t>It’s not that hard …. I mean, we have plants, and we have animals. Two groups.</a:t>
            </a:r>
          </a:p>
          <a:p>
            <a:pPr algn="ctr"/>
            <a:r>
              <a:rPr lang="en-US" sz="3000" dirty="0" smtClean="0"/>
              <a:t> DONE AND DONE!</a:t>
            </a:r>
            <a:endParaRPr lang="en-US" sz="3000" dirty="0"/>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 to Biology</a:t>
            </a:r>
            <a:endParaRPr lang="en-US" dirty="0"/>
          </a:p>
        </p:txBody>
      </p:sp>
      <p:sp>
        <p:nvSpPr>
          <p:cNvPr id="3" name="Content Placeholder 2"/>
          <p:cNvSpPr>
            <a:spLocks noGrp="1"/>
          </p:cNvSpPr>
          <p:nvPr>
            <p:ph idx="1"/>
          </p:nvPr>
        </p:nvSpPr>
        <p:spPr>
          <a:xfrm>
            <a:off x="301752" y="1527048"/>
            <a:ext cx="8503920" cy="4856762"/>
          </a:xfrm>
        </p:spPr>
        <p:txBody>
          <a:bodyPr>
            <a:normAutofit/>
          </a:bodyPr>
          <a:lstStyle/>
          <a:p>
            <a:pPr algn="ctr">
              <a:buNone/>
            </a:pPr>
            <a:endParaRPr lang="en-US" sz="3000" i="1" dirty="0" smtClean="0"/>
          </a:p>
          <a:p>
            <a:pPr algn="ctr">
              <a:buNone/>
            </a:pPr>
            <a:endParaRPr lang="en-US" sz="3000" i="1" dirty="0" smtClean="0"/>
          </a:p>
          <a:p>
            <a:pPr algn="ctr">
              <a:buNone/>
            </a:pPr>
            <a:endParaRPr lang="en-US" sz="3000" dirty="0" smtClean="0"/>
          </a:p>
          <a:p>
            <a:pPr marL="514350" indent="-514350">
              <a:buAutoNum type="arabicParenR"/>
            </a:pPr>
            <a:endParaRPr lang="en-US" dirty="0" smtClean="0"/>
          </a:p>
          <a:p>
            <a:endParaRPr lang="en-US" dirty="0"/>
          </a:p>
        </p:txBody>
      </p:sp>
      <p:pic>
        <p:nvPicPr>
          <p:cNvPr id="4" name="Picture 3"/>
          <p:cNvPicPr>
            <a:picLocks noChangeAspect="1"/>
          </p:cNvPicPr>
          <p:nvPr/>
        </p:nvPicPr>
        <p:blipFill>
          <a:blip r:embed="rId2"/>
          <a:stretch>
            <a:fillRect/>
          </a:stretch>
        </p:blipFill>
        <p:spPr>
          <a:xfrm>
            <a:off x="-19976" y="3692263"/>
            <a:ext cx="4581988" cy="3165737"/>
          </a:xfrm>
          <a:prstGeom prst="rect">
            <a:avLst/>
          </a:prstGeom>
        </p:spPr>
      </p:pic>
      <p:sp>
        <p:nvSpPr>
          <p:cNvPr id="6" name="Oval Callout 5"/>
          <p:cNvSpPr/>
          <p:nvPr/>
        </p:nvSpPr>
        <p:spPr>
          <a:xfrm>
            <a:off x="2409858" y="1218477"/>
            <a:ext cx="6426294" cy="3283896"/>
          </a:xfrm>
          <a:prstGeom prst="wedgeEllipseCallou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dirty="0" smtClean="0"/>
              <a:t>If you </a:t>
            </a:r>
            <a:r>
              <a:rPr lang="en-US" sz="3000" dirty="0" err="1" smtClean="0"/>
              <a:t>wanna</a:t>
            </a:r>
            <a:r>
              <a:rPr lang="en-US" sz="3000" dirty="0" smtClean="0"/>
              <a:t> get all picky, then I’ll sort them a little more. Animals that fly, animals that walk, animals that swim.</a:t>
            </a:r>
            <a:endParaRPr lang="en-US" sz="3000" dirty="0"/>
          </a:p>
        </p:txBody>
      </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US" dirty="0"/>
          </a:p>
        </p:txBody>
      </p:sp>
      <p:sp>
        <p:nvSpPr>
          <p:cNvPr id="3" name="Content Placeholder 2"/>
          <p:cNvSpPr>
            <a:spLocks noGrp="1"/>
          </p:cNvSpPr>
          <p:nvPr>
            <p:ph idx="1"/>
          </p:nvPr>
        </p:nvSpPr>
        <p:spPr>
          <a:xfrm>
            <a:off x="301752" y="1527048"/>
            <a:ext cx="8503920" cy="4856762"/>
          </a:xfrm>
        </p:spPr>
        <p:txBody>
          <a:bodyPr>
            <a:normAutofit/>
          </a:bodyPr>
          <a:lstStyle/>
          <a:p>
            <a:pPr marL="514350" lvl="0" indent="-514350" algn="ctr">
              <a:buNone/>
            </a:pPr>
            <a:r>
              <a:rPr lang="en-US" sz="12000" dirty="0" smtClean="0"/>
              <a:t>2,000 </a:t>
            </a:r>
          </a:p>
          <a:p>
            <a:pPr marL="514350" lvl="0" indent="-514350" algn="ctr">
              <a:buNone/>
            </a:pPr>
            <a:r>
              <a:rPr lang="en-US" sz="12000" dirty="0" smtClean="0"/>
              <a:t>years later</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decel="50000" fill="hold">
                                          <p:stCondLst>
                                            <p:cond delay="0"/>
                                          </p:stCondLst>
                                        </p:cTn>
                                        <p:tgtEl>
                                          <p:spTgt spid="3">
                                            <p:txEl>
                                              <p:pRg st="0" end="0"/>
                                            </p:txEl>
                                          </p:spTgt>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3">
                                            <p:txEl>
                                              <p:pRg st="0" end="0"/>
                                            </p:txEl>
                                          </p:spTgt>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3">
                                            <p:txEl>
                                              <p:pRg st="0" end="0"/>
                                            </p:txEl>
                                          </p:spTgt>
                                        </p:tgtEl>
                                        <p:attrNameLst>
                                          <p:attrName>ppt_w</p:attrName>
                                        </p:attrNameLst>
                                      </p:cBhvr>
                                      <p:tavLst>
                                        <p:tav tm="0">
                                          <p:val>
                                            <p:strVal val="#ppt_w*.05"/>
                                          </p:val>
                                        </p:tav>
                                        <p:tav tm="100000">
                                          <p:val>
                                            <p:strVal val="#ppt_w"/>
                                          </p:val>
                                        </p:tav>
                                      </p:tavLst>
                                    </p:anim>
                                    <p:anim calcmode="lin" valueType="num">
                                      <p:cBhvr>
                                        <p:cTn id="10" dur="10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3">
                                            <p:txEl>
                                              <p:pRg st="0" end="0"/>
                                            </p:txEl>
                                          </p:spTgt>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3">
                                            <p:txEl>
                                              <p:pRg st="0" end="0"/>
                                            </p:txEl>
                                          </p:spTgt>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3">
                                            <p:txEl>
                                              <p:pRg st="0" end="0"/>
                                            </p:txEl>
                                          </p:spTgt>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p:cTn id="19" dur="500" decel="50000" fill="hold">
                                          <p:stCondLst>
                                            <p:cond delay="0"/>
                                          </p:stCondLst>
                                        </p:cTn>
                                        <p:tgtEl>
                                          <p:spTgt spid="3">
                                            <p:txEl>
                                              <p:pRg st="1" end="1"/>
                                            </p:txEl>
                                          </p:spTgt>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3">
                                            <p:txEl>
                                              <p:pRg st="1" end="1"/>
                                            </p:txEl>
                                          </p:spTgt>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3">
                                            <p:txEl>
                                              <p:pRg st="1" end="1"/>
                                            </p:txEl>
                                          </p:spTgt>
                                        </p:tgtEl>
                                        <p:attrNameLst>
                                          <p:attrName>ppt_w</p:attrName>
                                        </p:attrNameLst>
                                      </p:cBhvr>
                                      <p:tavLst>
                                        <p:tav tm="0">
                                          <p:val>
                                            <p:strVal val="#ppt_w*.05"/>
                                          </p:val>
                                        </p:tav>
                                        <p:tav tm="100000">
                                          <p:val>
                                            <p:strVal val="#ppt_w"/>
                                          </p:val>
                                        </p:tav>
                                      </p:tavLst>
                                    </p:anim>
                                    <p:anim calcmode="lin" valueType="num">
                                      <p:cBhvr>
                                        <p:cTn id="22" dur="1000" fill="hold"/>
                                        <p:tgtEl>
                                          <p:spTgt spid="3">
                                            <p:txEl>
                                              <p:pRg st="1" end="1"/>
                                            </p:txEl>
                                          </p:spTgt>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3">
                                            <p:txEl>
                                              <p:pRg st="1" end="1"/>
                                            </p:txEl>
                                          </p:spTgt>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3">
                                            <p:txEl>
                                              <p:pRg st="1" end="1"/>
                                            </p:txEl>
                                          </p:spTgt>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3">
                                            <p:txEl>
                                              <p:pRg st="1" end="1"/>
                                            </p:txEl>
                                          </p:spTgt>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 to Biology</a:t>
            </a:r>
            <a:endParaRPr lang="en-US" dirty="0"/>
          </a:p>
        </p:txBody>
      </p:sp>
      <p:sp>
        <p:nvSpPr>
          <p:cNvPr id="3" name="Content Placeholder 2"/>
          <p:cNvSpPr>
            <a:spLocks noGrp="1"/>
          </p:cNvSpPr>
          <p:nvPr>
            <p:ph idx="1"/>
          </p:nvPr>
        </p:nvSpPr>
        <p:spPr>
          <a:xfrm>
            <a:off x="301752" y="1527048"/>
            <a:ext cx="8503920" cy="4856762"/>
          </a:xfrm>
        </p:spPr>
        <p:txBody>
          <a:bodyPr>
            <a:normAutofit/>
          </a:bodyPr>
          <a:lstStyle/>
          <a:p>
            <a:pPr algn="ctr">
              <a:buNone/>
            </a:pPr>
            <a:endParaRPr lang="en-US" sz="3000" i="1" dirty="0" smtClean="0"/>
          </a:p>
          <a:p>
            <a:pPr algn="ctr">
              <a:buNone/>
            </a:pPr>
            <a:endParaRPr lang="en-US" sz="3000" i="1" dirty="0" smtClean="0"/>
          </a:p>
          <a:p>
            <a:pPr algn="ctr">
              <a:buNone/>
            </a:pPr>
            <a:endParaRPr lang="en-US" sz="3000" dirty="0" smtClean="0"/>
          </a:p>
          <a:p>
            <a:pPr marL="514350" indent="-514350">
              <a:buAutoNum type="arabicParenR"/>
            </a:pPr>
            <a:endParaRPr lang="en-US" dirty="0" smtClean="0"/>
          </a:p>
          <a:p>
            <a:endParaRPr lang="en-US" dirty="0"/>
          </a:p>
        </p:txBody>
      </p:sp>
      <p:pic>
        <p:nvPicPr>
          <p:cNvPr id="4" name="Picture 3"/>
          <p:cNvPicPr>
            <a:picLocks noChangeAspect="1"/>
          </p:cNvPicPr>
          <p:nvPr/>
        </p:nvPicPr>
        <p:blipFill>
          <a:blip r:embed="rId2"/>
          <a:stretch>
            <a:fillRect/>
          </a:stretch>
        </p:blipFill>
        <p:spPr>
          <a:xfrm>
            <a:off x="4963051" y="3692263"/>
            <a:ext cx="4581988" cy="3165737"/>
          </a:xfrm>
          <a:prstGeom prst="rect">
            <a:avLst/>
          </a:prstGeom>
        </p:spPr>
      </p:pic>
      <p:pic>
        <p:nvPicPr>
          <p:cNvPr id="7" name="Picture 6"/>
          <p:cNvPicPr>
            <a:picLocks noChangeAspect="1"/>
          </p:cNvPicPr>
          <p:nvPr/>
        </p:nvPicPr>
        <p:blipFill>
          <a:blip r:embed="rId3"/>
          <a:stretch>
            <a:fillRect/>
          </a:stretch>
        </p:blipFill>
        <p:spPr>
          <a:xfrm>
            <a:off x="0" y="1854604"/>
            <a:ext cx="4140300" cy="5003396"/>
          </a:xfrm>
          <a:prstGeom prst="rect">
            <a:avLst/>
          </a:prstGeom>
        </p:spPr>
      </p:pic>
      <p:sp>
        <p:nvSpPr>
          <p:cNvPr id="6" name="Oval Callout 5"/>
          <p:cNvSpPr/>
          <p:nvPr/>
        </p:nvSpPr>
        <p:spPr>
          <a:xfrm>
            <a:off x="2379378" y="-114900"/>
            <a:ext cx="6426294" cy="3283896"/>
          </a:xfrm>
          <a:prstGeom prst="wedgeEllipseCallou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dirty="0" smtClean="0"/>
              <a:t>Hey Bro, I don’t know if you heard, but I’m </a:t>
            </a:r>
            <a:r>
              <a:rPr lang="en-US" sz="3000" dirty="0" err="1" smtClean="0"/>
              <a:t>Carolous</a:t>
            </a:r>
            <a:r>
              <a:rPr lang="en-US" sz="3000" dirty="0" smtClean="0"/>
              <a:t> </a:t>
            </a:r>
            <a:r>
              <a:rPr lang="en-US" sz="3000" dirty="0" err="1" smtClean="0"/>
              <a:t>Linneaus</a:t>
            </a:r>
            <a:r>
              <a:rPr lang="en-US" sz="3000" dirty="0" smtClean="0"/>
              <a:t>…. And I kind of OUT DID your little “classification”</a:t>
            </a:r>
            <a:endParaRPr lang="en-US" sz="3000" dirty="0"/>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 to Biology</a:t>
            </a:r>
            <a:endParaRPr lang="en-US" dirty="0"/>
          </a:p>
        </p:txBody>
      </p:sp>
      <p:sp>
        <p:nvSpPr>
          <p:cNvPr id="3" name="Content Placeholder 2"/>
          <p:cNvSpPr>
            <a:spLocks noGrp="1"/>
          </p:cNvSpPr>
          <p:nvPr>
            <p:ph idx="1"/>
          </p:nvPr>
        </p:nvSpPr>
        <p:spPr>
          <a:xfrm>
            <a:off x="301752" y="1527048"/>
            <a:ext cx="8503920" cy="4856762"/>
          </a:xfrm>
        </p:spPr>
        <p:txBody>
          <a:bodyPr>
            <a:normAutofit/>
          </a:bodyPr>
          <a:lstStyle/>
          <a:p>
            <a:pPr algn="ctr">
              <a:buNone/>
            </a:pPr>
            <a:endParaRPr lang="en-US" sz="3000" i="1" dirty="0" smtClean="0"/>
          </a:p>
          <a:p>
            <a:pPr algn="ctr">
              <a:buNone/>
            </a:pPr>
            <a:endParaRPr lang="en-US" sz="3000" i="1" dirty="0" smtClean="0"/>
          </a:p>
          <a:p>
            <a:pPr algn="ctr">
              <a:buNone/>
            </a:pPr>
            <a:endParaRPr lang="en-US" sz="3000" dirty="0" smtClean="0"/>
          </a:p>
          <a:p>
            <a:pPr marL="514350" indent="-514350">
              <a:buAutoNum type="arabicParenR"/>
            </a:pPr>
            <a:endParaRPr lang="en-US" dirty="0" smtClean="0"/>
          </a:p>
          <a:p>
            <a:endParaRPr lang="en-US" dirty="0"/>
          </a:p>
        </p:txBody>
      </p:sp>
      <p:pic>
        <p:nvPicPr>
          <p:cNvPr id="4" name="Picture 3"/>
          <p:cNvPicPr>
            <a:picLocks noChangeAspect="1"/>
          </p:cNvPicPr>
          <p:nvPr/>
        </p:nvPicPr>
        <p:blipFill>
          <a:blip r:embed="rId2"/>
          <a:stretch>
            <a:fillRect/>
          </a:stretch>
        </p:blipFill>
        <p:spPr>
          <a:xfrm>
            <a:off x="4562012" y="3692263"/>
            <a:ext cx="4581988" cy="3165737"/>
          </a:xfrm>
          <a:prstGeom prst="rect">
            <a:avLst/>
          </a:prstGeom>
        </p:spPr>
      </p:pic>
      <p:pic>
        <p:nvPicPr>
          <p:cNvPr id="7" name="Picture 6"/>
          <p:cNvPicPr>
            <a:picLocks noChangeAspect="1"/>
          </p:cNvPicPr>
          <p:nvPr/>
        </p:nvPicPr>
        <p:blipFill>
          <a:blip r:embed="rId3"/>
          <a:stretch>
            <a:fillRect/>
          </a:stretch>
        </p:blipFill>
        <p:spPr>
          <a:xfrm>
            <a:off x="0" y="1854604"/>
            <a:ext cx="4140300" cy="5003396"/>
          </a:xfrm>
          <a:prstGeom prst="rect">
            <a:avLst/>
          </a:prstGeom>
        </p:spPr>
      </p:pic>
      <p:sp>
        <p:nvSpPr>
          <p:cNvPr id="6" name="Oval Callout 5"/>
          <p:cNvSpPr/>
          <p:nvPr/>
        </p:nvSpPr>
        <p:spPr>
          <a:xfrm>
            <a:off x="2379378" y="-114900"/>
            <a:ext cx="6426294" cy="3283896"/>
          </a:xfrm>
          <a:prstGeom prst="wedgeEllipseCallou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dirty="0" smtClean="0"/>
              <a:t>I group organisms based on their MORPHOLOGY and classify them into different levels</a:t>
            </a:r>
            <a:endParaRPr lang="en-US" sz="3000" dirty="0"/>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 </a:t>
            </a:r>
            <a:endParaRPr lang="en-US" dirty="0"/>
          </a:p>
        </p:txBody>
      </p:sp>
      <p:sp>
        <p:nvSpPr>
          <p:cNvPr id="3" name="Content Placeholder 2"/>
          <p:cNvSpPr>
            <a:spLocks noGrp="1"/>
          </p:cNvSpPr>
          <p:nvPr>
            <p:ph idx="1"/>
          </p:nvPr>
        </p:nvSpPr>
        <p:spPr/>
        <p:txBody>
          <a:bodyPr/>
          <a:lstStyle/>
          <a:p>
            <a:r>
              <a:rPr lang="en-US" dirty="0" smtClean="0"/>
              <a:t>Bell work </a:t>
            </a:r>
          </a:p>
          <a:p>
            <a:r>
              <a:rPr lang="en-US" dirty="0" smtClean="0"/>
              <a:t>Objective: SWBAT define key words that relate to classifying organisms.</a:t>
            </a:r>
          </a:p>
          <a:p>
            <a:r>
              <a:rPr lang="en-US" dirty="0" smtClean="0"/>
              <a:t>Homework</a:t>
            </a:r>
          </a:p>
          <a:p>
            <a:r>
              <a:rPr lang="en-US" dirty="0" smtClean="0"/>
              <a:t>Cornell notes for Vocab </a:t>
            </a:r>
          </a:p>
          <a:p>
            <a:r>
              <a:rPr lang="en-US" dirty="0" smtClean="0"/>
              <a:t>Tim and Moby </a:t>
            </a:r>
          </a:p>
          <a:p>
            <a:r>
              <a:rPr lang="en-US" dirty="0" smtClean="0"/>
              <a:t>Notes</a:t>
            </a:r>
          </a:p>
          <a:p>
            <a:r>
              <a:rPr lang="en-US" dirty="0" smtClean="0"/>
              <a:t>Classwork</a:t>
            </a:r>
          </a:p>
        </p:txBody>
      </p:sp>
    </p:spTree>
    <p:extLst>
      <p:ext uri="{BB962C8B-B14F-4D97-AF65-F5344CB8AC3E}">
        <p14:creationId xmlns:p14="http://schemas.microsoft.com/office/powerpoint/2010/main" val="2503668431"/>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 to Biology</a:t>
            </a:r>
            <a:endParaRPr lang="en-US" dirty="0"/>
          </a:p>
        </p:txBody>
      </p:sp>
      <p:sp>
        <p:nvSpPr>
          <p:cNvPr id="3" name="Content Placeholder 2"/>
          <p:cNvSpPr>
            <a:spLocks noGrp="1"/>
          </p:cNvSpPr>
          <p:nvPr>
            <p:ph idx="1"/>
          </p:nvPr>
        </p:nvSpPr>
        <p:spPr>
          <a:xfrm>
            <a:off x="301752" y="1527048"/>
            <a:ext cx="8503920" cy="4856762"/>
          </a:xfrm>
        </p:spPr>
        <p:txBody>
          <a:bodyPr>
            <a:normAutofit/>
          </a:bodyPr>
          <a:lstStyle/>
          <a:p>
            <a:pPr algn="ctr">
              <a:buNone/>
            </a:pPr>
            <a:endParaRPr lang="en-US" sz="3000" i="1" dirty="0" smtClean="0"/>
          </a:p>
          <a:p>
            <a:pPr algn="ctr">
              <a:buNone/>
            </a:pPr>
            <a:endParaRPr lang="en-US" sz="3000" i="1" dirty="0" smtClean="0"/>
          </a:p>
          <a:p>
            <a:pPr algn="ctr">
              <a:buNone/>
            </a:pPr>
            <a:endParaRPr lang="en-US" sz="3000" dirty="0" smtClean="0"/>
          </a:p>
          <a:p>
            <a:pPr marL="514350" indent="-514350">
              <a:buAutoNum type="arabicParenR"/>
            </a:pPr>
            <a:endParaRPr lang="en-US" dirty="0" smtClean="0"/>
          </a:p>
          <a:p>
            <a:endParaRPr lang="en-US" dirty="0"/>
          </a:p>
        </p:txBody>
      </p:sp>
      <p:pic>
        <p:nvPicPr>
          <p:cNvPr id="4" name="Picture 3"/>
          <p:cNvPicPr>
            <a:picLocks noChangeAspect="1"/>
          </p:cNvPicPr>
          <p:nvPr/>
        </p:nvPicPr>
        <p:blipFill>
          <a:blip r:embed="rId2"/>
          <a:stretch>
            <a:fillRect/>
          </a:stretch>
        </p:blipFill>
        <p:spPr>
          <a:xfrm>
            <a:off x="4562012" y="3692263"/>
            <a:ext cx="4581988" cy="3165737"/>
          </a:xfrm>
          <a:prstGeom prst="rect">
            <a:avLst/>
          </a:prstGeom>
        </p:spPr>
      </p:pic>
      <p:pic>
        <p:nvPicPr>
          <p:cNvPr id="7" name="Picture 6"/>
          <p:cNvPicPr>
            <a:picLocks noChangeAspect="1"/>
          </p:cNvPicPr>
          <p:nvPr/>
        </p:nvPicPr>
        <p:blipFill>
          <a:blip r:embed="rId3"/>
          <a:stretch>
            <a:fillRect/>
          </a:stretch>
        </p:blipFill>
        <p:spPr>
          <a:xfrm>
            <a:off x="0" y="1854604"/>
            <a:ext cx="4140300" cy="5003396"/>
          </a:xfrm>
          <a:prstGeom prst="rect">
            <a:avLst/>
          </a:prstGeom>
        </p:spPr>
      </p:pic>
      <p:sp>
        <p:nvSpPr>
          <p:cNvPr id="6" name="Oval Callout 5"/>
          <p:cNvSpPr/>
          <p:nvPr/>
        </p:nvSpPr>
        <p:spPr>
          <a:xfrm>
            <a:off x="2379378" y="-114900"/>
            <a:ext cx="6426294" cy="3283896"/>
          </a:xfrm>
          <a:prstGeom prst="wedgeEllipseCallou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dirty="0" smtClean="0"/>
              <a:t>I’m SLIGHTLY more advanced, but don’t get all bummed on yourself. You cool. </a:t>
            </a:r>
            <a:endParaRPr lang="en-US" sz="3000" dirty="0"/>
          </a:p>
        </p:txBody>
      </p: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TODAY</a:t>
            </a:r>
            <a:endParaRPr lang="en-US" dirty="0"/>
          </a:p>
        </p:txBody>
      </p:sp>
      <p:sp>
        <p:nvSpPr>
          <p:cNvPr id="3" name="Content Placeholder 2"/>
          <p:cNvSpPr>
            <a:spLocks noGrp="1"/>
          </p:cNvSpPr>
          <p:nvPr>
            <p:ph idx="1"/>
          </p:nvPr>
        </p:nvSpPr>
        <p:spPr>
          <a:xfrm>
            <a:off x="301752" y="1527048"/>
            <a:ext cx="8503920" cy="4856762"/>
          </a:xfrm>
        </p:spPr>
        <p:txBody>
          <a:bodyPr>
            <a:normAutofit/>
          </a:bodyPr>
          <a:lstStyle/>
          <a:p>
            <a:pPr marL="514350" lvl="0" indent="-514350">
              <a:buNone/>
            </a:pPr>
            <a:r>
              <a:rPr lang="en-US" sz="3000" dirty="0" smtClean="0"/>
              <a:t>So, </a:t>
            </a:r>
            <a:r>
              <a:rPr lang="en-US" sz="3000" dirty="0" err="1" smtClean="0"/>
              <a:t>Linneaus</a:t>
            </a:r>
            <a:r>
              <a:rPr lang="en-US" sz="3000" dirty="0" smtClean="0"/>
              <a:t> was a pretty smart dude and we still use his system of classification today.</a:t>
            </a:r>
          </a:p>
          <a:p>
            <a:pPr marL="514350" lvl="0" indent="-514350">
              <a:buNone/>
            </a:pPr>
            <a:endParaRPr lang="en-US" sz="3000" dirty="0" smtClean="0"/>
          </a:p>
          <a:p>
            <a:pPr marL="514350" indent="-514350">
              <a:buNone/>
            </a:pPr>
            <a:r>
              <a:rPr lang="en-US" sz="2800" dirty="0" smtClean="0">
                <a:solidFill>
                  <a:srgbClr val="FF0000"/>
                </a:solidFill>
              </a:rPr>
              <a:t>Scientists still use traits to distinguish between two organisms.</a:t>
            </a:r>
          </a:p>
          <a:p>
            <a:pPr marL="514350" indent="-514350">
              <a:buNone/>
            </a:pPr>
            <a:endParaRPr lang="en-US" sz="2800" dirty="0" smtClean="0"/>
          </a:p>
          <a:p>
            <a:pPr marL="514350" indent="-514350">
              <a:buNone/>
            </a:pPr>
            <a:r>
              <a:rPr lang="en-US" sz="2800" dirty="0" smtClean="0"/>
              <a:t>Example: mammals feed their offspring with milk and they have fur</a:t>
            </a:r>
          </a:p>
          <a:p>
            <a:pPr marL="514350" indent="-514350">
              <a:buNone/>
            </a:pPr>
            <a:endParaRPr lang="en-US" sz="2800" dirty="0" smtClean="0"/>
          </a:p>
          <a:p>
            <a:pPr marL="514350" lvl="0" indent="-514350">
              <a:buNone/>
            </a:pPr>
            <a:endParaRPr lang="en-US" sz="2800" dirty="0" smtClean="0"/>
          </a:p>
        </p:txBody>
      </p:sp>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Think Pair Share</a:t>
            </a:r>
            <a:endParaRPr lang="en-US" dirty="0"/>
          </a:p>
        </p:txBody>
      </p:sp>
      <p:sp>
        <p:nvSpPr>
          <p:cNvPr id="3" name="Content Placeholder 2"/>
          <p:cNvSpPr>
            <a:spLocks noGrp="1"/>
          </p:cNvSpPr>
          <p:nvPr>
            <p:ph idx="1"/>
          </p:nvPr>
        </p:nvSpPr>
        <p:spPr/>
        <p:txBody>
          <a:bodyPr/>
          <a:lstStyle/>
          <a:p>
            <a:r>
              <a:rPr lang="en-US" dirty="0" smtClean="0"/>
              <a:t>Think. : What was </a:t>
            </a:r>
            <a:r>
              <a:rPr lang="en-US" dirty="0" err="1" smtClean="0"/>
              <a:t>aristotle’s</a:t>
            </a:r>
            <a:r>
              <a:rPr lang="en-US" dirty="0" smtClean="0"/>
              <a:t> way of classifying organisms? </a:t>
            </a:r>
          </a:p>
          <a:p>
            <a:pPr marL="228600" lvl="1" indent="0">
              <a:buNone/>
            </a:pPr>
            <a:r>
              <a:rPr lang="en-US" dirty="0" smtClean="0"/>
              <a:t>How was it different from </a:t>
            </a:r>
            <a:r>
              <a:rPr lang="en-US" dirty="0" err="1" smtClean="0"/>
              <a:t>Linnaeuss</a:t>
            </a:r>
            <a:r>
              <a:rPr lang="en-US" dirty="0" smtClean="0"/>
              <a:t>’ way of classifying organisms?</a:t>
            </a:r>
          </a:p>
          <a:p>
            <a:pPr marL="228600" lvl="1" indent="0">
              <a:buNone/>
            </a:pPr>
            <a:endParaRPr lang="en-US" dirty="0"/>
          </a:p>
          <a:p>
            <a:pPr lvl="1"/>
            <a:r>
              <a:rPr lang="en-US" dirty="0" smtClean="0"/>
              <a:t>Pair and Share: Tell a friend </a:t>
            </a:r>
          </a:p>
        </p:txBody>
      </p:sp>
    </p:spTree>
    <p:extLst>
      <p:ext uri="{BB962C8B-B14F-4D97-AF65-F5344CB8AC3E}">
        <p14:creationId xmlns:p14="http://schemas.microsoft.com/office/powerpoint/2010/main" val="201994624"/>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US" dirty="0" smtClean="0"/>
              <a:t>What Are the Levels of Classification?</a:t>
            </a:r>
            <a:endParaRPr lang="en-US" dirty="0"/>
          </a:p>
        </p:txBody>
      </p:sp>
      <p:sp>
        <p:nvSpPr>
          <p:cNvPr id="7171" name="Content Placeholder 2"/>
          <p:cNvSpPr>
            <a:spLocks noGrp="1"/>
          </p:cNvSpPr>
          <p:nvPr>
            <p:ph idx="1"/>
          </p:nvPr>
        </p:nvSpPr>
        <p:spPr/>
        <p:txBody>
          <a:bodyPr/>
          <a:lstStyle/>
          <a:p>
            <a:r>
              <a:rPr lang="en-US" dirty="0">
                <a:solidFill>
                  <a:srgbClr val="000000"/>
                </a:solidFill>
              </a:rPr>
              <a:t>There are many groups that living organisms fit into.  </a:t>
            </a:r>
          </a:p>
          <a:p>
            <a:r>
              <a:rPr lang="en-US" dirty="0">
                <a:solidFill>
                  <a:srgbClr val="000000"/>
                </a:solidFill>
              </a:rPr>
              <a:t>Scientists split these groups into 7 levels: </a:t>
            </a:r>
          </a:p>
          <a:p>
            <a:pPr>
              <a:buFont typeface="Wingdings 2" charset="2"/>
              <a:buNone/>
            </a:pPr>
            <a:endParaRPr lang="en-US" dirty="0">
              <a:solidFill>
                <a:srgbClr val="FF0000"/>
              </a:solidFill>
            </a:endParaRPr>
          </a:p>
        </p:txBody>
      </p:sp>
      <p:graphicFrame>
        <p:nvGraphicFramePr>
          <p:cNvPr id="4" name="Diagram 3"/>
          <p:cNvGraphicFramePr/>
          <p:nvPr>
            <p:extLst>
              <p:ext uri="{D42A27DB-BD31-4B8C-83A1-F6EECF244321}">
                <p14:modId xmlns:p14="http://schemas.microsoft.com/office/powerpoint/2010/main" val="1185503492"/>
              </p:ext>
            </p:extLst>
          </p:nvPr>
        </p:nvGraphicFramePr>
        <p:xfrm>
          <a:off x="1447800" y="3200400"/>
          <a:ext cx="6172200" cy="3429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US" dirty="0" smtClean="0"/>
              <a:t>How to Remember All of Those in Order</a:t>
            </a:r>
            <a:endParaRPr lang="en-US" dirty="0"/>
          </a:p>
        </p:txBody>
      </p:sp>
      <p:sp>
        <p:nvSpPr>
          <p:cNvPr id="8195" name="Content Placeholder 2"/>
          <p:cNvSpPr>
            <a:spLocks noGrp="1"/>
          </p:cNvSpPr>
          <p:nvPr>
            <p:ph idx="1"/>
          </p:nvPr>
        </p:nvSpPr>
        <p:spPr/>
        <p:txBody>
          <a:bodyPr/>
          <a:lstStyle/>
          <a:p>
            <a:pPr>
              <a:buFont typeface="Wingdings 2" charset="2"/>
              <a:buNone/>
            </a:pPr>
            <a:r>
              <a:rPr lang="en-US" b="1" dirty="0">
                <a:solidFill>
                  <a:srgbClr val="0000FF"/>
                </a:solidFill>
              </a:rPr>
              <a:t>K</a:t>
            </a:r>
            <a:r>
              <a:rPr lang="en-US" dirty="0">
                <a:solidFill>
                  <a:srgbClr val="0000FF"/>
                </a:solidFill>
              </a:rPr>
              <a:t>ing</a:t>
            </a:r>
          </a:p>
          <a:p>
            <a:pPr>
              <a:buFont typeface="Wingdings 2" charset="2"/>
              <a:buNone/>
            </a:pPr>
            <a:r>
              <a:rPr lang="en-US" b="1" dirty="0">
                <a:solidFill>
                  <a:srgbClr val="0000FF"/>
                </a:solidFill>
              </a:rPr>
              <a:t>P</a:t>
            </a:r>
            <a:r>
              <a:rPr lang="en-US" dirty="0">
                <a:solidFill>
                  <a:srgbClr val="0000FF"/>
                </a:solidFill>
              </a:rPr>
              <a:t>hillip</a:t>
            </a:r>
          </a:p>
          <a:p>
            <a:pPr>
              <a:buFont typeface="Wingdings 2" charset="2"/>
              <a:buNone/>
            </a:pPr>
            <a:r>
              <a:rPr lang="en-US" b="1" dirty="0">
                <a:solidFill>
                  <a:srgbClr val="0000FF"/>
                </a:solidFill>
              </a:rPr>
              <a:t>C</a:t>
            </a:r>
            <a:r>
              <a:rPr lang="en-US" dirty="0">
                <a:solidFill>
                  <a:srgbClr val="0000FF"/>
                </a:solidFill>
              </a:rPr>
              <a:t>ame</a:t>
            </a:r>
          </a:p>
          <a:p>
            <a:pPr>
              <a:buFont typeface="Wingdings 2" charset="2"/>
              <a:buNone/>
            </a:pPr>
            <a:r>
              <a:rPr lang="en-US" b="1" dirty="0">
                <a:solidFill>
                  <a:srgbClr val="0000FF"/>
                </a:solidFill>
              </a:rPr>
              <a:t>O</a:t>
            </a:r>
            <a:r>
              <a:rPr lang="en-US" dirty="0">
                <a:solidFill>
                  <a:srgbClr val="0000FF"/>
                </a:solidFill>
              </a:rPr>
              <a:t>ver</a:t>
            </a:r>
          </a:p>
          <a:p>
            <a:pPr>
              <a:buFont typeface="Wingdings 2" charset="2"/>
              <a:buNone/>
            </a:pPr>
            <a:r>
              <a:rPr lang="en-US" b="1" dirty="0">
                <a:solidFill>
                  <a:srgbClr val="0000FF"/>
                </a:solidFill>
              </a:rPr>
              <a:t>F</a:t>
            </a:r>
            <a:r>
              <a:rPr lang="en-US" dirty="0">
                <a:solidFill>
                  <a:srgbClr val="0000FF"/>
                </a:solidFill>
              </a:rPr>
              <a:t>or</a:t>
            </a:r>
          </a:p>
          <a:p>
            <a:pPr>
              <a:buFont typeface="Wingdings 2" charset="2"/>
              <a:buNone/>
            </a:pPr>
            <a:r>
              <a:rPr lang="en-US" b="1" dirty="0">
                <a:solidFill>
                  <a:srgbClr val="0000FF"/>
                </a:solidFill>
              </a:rPr>
              <a:t>G</a:t>
            </a:r>
            <a:r>
              <a:rPr lang="en-US" dirty="0">
                <a:solidFill>
                  <a:srgbClr val="0000FF"/>
                </a:solidFill>
              </a:rPr>
              <a:t>rape</a:t>
            </a:r>
          </a:p>
          <a:p>
            <a:pPr>
              <a:buFont typeface="Wingdings 2" charset="2"/>
              <a:buNone/>
            </a:pPr>
            <a:r>
              <a:rPr lang="en-US" b="1" dirty="0">
                <a:solidFill>
                  <a:srgbClr val="0000FF"/>
                </a:solidFill>
              </a:rPr>
              <a:t>S</a:t>
            </a:r>
            <a:r>
              <a:rPr lang="en-US" dirty="0">
                <a:solidFill>
                  <a:srgbClr val="0000FF"/>
                </a:solidFill>
              </a:rPr>
              <a:t>oda</a:t>
            </a:r>
          </a:p>
        </p:txBody>
      </p:sp>
      <p:pic>
        <p:nvPicPr>
          <p:cNvPr id="8196" name="Picture 2"/>
          <p:cNvPicPr>
            <a:picLocks noChangeAspect="1" noChangeArrowheads="1"/>
          </p:cNvPicPr>
          <p:nvPr/>
        </p:nvPicPr>
        <p:blipFill>
          <a:blip r:embed="rId2"/>
          <a:srcRect/>
          <a:stretch>
            <a:fillRect/>
          </a:stretch>
        </p:blipFill>
        <p:spPr bwMode="auto">
          <a:xfrm>
            <a:off x="2286000" y="1524000"/>
            <a:ext cx="5057775" cy="4897438"/>
          </a:xfrm>
          <a:prstGeom prst="rect">
            <a:avLst/>
          </a:prstGeom>
          <a:noFill/>
          <a:ln w="9525">
            <a:noFill/>
            <a:miter lim="800000"/>
            <a:headEnd/>
            <a:tailEnd/>
          </a:ln>
        </p:spPr>
      </p:pic>
      <p:pic>
        <p:nvPicPr>
          <p:cNvPr id="8197" name="Picture 3"/>
          <p:cNvPicPr>
            <a:picLocks noChangeAspect="1" noChangeArrowheads="1"/>
          </p:cNvPicPr>
          <p:nvPr/>
        </p:nvPicPr>
        <p:blipFill>
          <a:blip r:embed="rId3"/>
          <a:srcRect/>
          <a:stretch>
            <a:fillRect/>
          </a:stretch>
        </p:blipFill>
        <p:spPr bwMode="auto">
          <a:xfrm>
            <a:off x="5105400" y="2667000"/>
            <a:ext cx="1138238" cy="1514475"/>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914400" y="304800"/>
            <a:ext cx="8229600" cy="1143000"/>
          </a:xfrm>
        </p:spPr>
        <p:txBody>
          <a:bodyPr>
            <a:normAutofit/>
          </a:bodyPr>
          <a:lstStyle/>
          <a:p>
            <a:r>
              <a:rPr lang="en-US" sz="4000" dirty="0" smtClean="0"/>
              <a:t>Classification of a brown bear</a:t>
            </a:r>
            <a:endParaRPr lang="en-US" sz="4000" dirty="0"/>
          </a:p>
        </p:txBody>
      </p:sp>
      <p:sp>
        <p:nvSpPr>
          <p:cNvPr id="3" name="Content Placeholder 2"/>
          <p:cNvSpPr>
            <a:spLocks noGrp="1"/>
          </p:cNvSpPr>
          <p:nvPr>
            <p:ph sz="quarter" idx="4294967295"/>
          </p:nvPr>
        </p:nvSpPr>
        <p:spPr>
          <a:xfrm>
            <a:off x="0" y="1447800"/>
            <a:ext cx="8930640" cy="5143070"/>
          </a:xfrm>
        </p:spPr>
        <p:txBody>
          <a:bodyPr>
            <a:normAutofit fontScale="47500" lnSpcReduction="20000"/>
          </a:bodyPr>
          <a:lstStyle/>
          <a:p>
            <a:pPr>
              <a:buNone/>
            </a:pPr>
            <a:r>
              <a:rPr lang="en-US" sz="11400" b="1" dirty="0" smtClean="0"/>
              <a:t>Kingdom: </a:t>
            </a:r>
            <a:r>
              <a:rPr lang="en-US" sz="6700" b="1" dirty="0" smtClean="0"/>
              <a:t>Animal</a:t>
            </a:r>
          </a:p>
          <a:p>
            <a:pPr>
              <a:buNone/>
            </a:pPr>
            <a:r>
              <a:rPr lang="en-US" sz="11400" b="1" dirty="0" smtClean="0"/>
              <a:t>Phylum: </a:t>
            </a:r>
            <a:r>
              <a:rPr lang="en-US" sz="5900" b="1" dirty="0" err="1" smtClean="0"/>
              <a:t>Chordata</a:t>
            </a:r>
            <a:r>
              <a:rPr lang="en-US" sz="5900" b="1" dirty="0" smtClean="0"/>
              <a:t> (backbone or not?)</a:t>
            </a:r>
          </a:p>
          <a:p>
            <a:pPr>
              <a:buNone/>
            </a:pPr>
            <a:r>
              <a:rPr lang="en-US" sz="8400" b="1" dirty="0" smtClean="0"/>
              <a:t>Class: </a:t>
            </a:r>
            <a:r>
              <a:rPr lang="en-US" sz="5900" b="1" dirty="0" smtClean="0"/>
              <a:t>Mammalia (does it have hair?)</a:t>
            </a:r>
          </a:p>
          <a:p>
            <a:pPr>
              <a:buNone/>
            </a:pPr>
            <a:r>
              <a:rPr lang="en-US" sz="6700" b="1" dirty="0" smtClean="0"/>
              <a:t>Order: </a:t>
            </a:r>
            <a:r>
              <a:rPr lang="en-US" sz="5900" b="1" dirty="0" err="1" smtClean="0"/>
              <a:t>Carnivora</a:t>
            </a:r>
            <a:r>
              <a:rPr lang="en-US" sz="5900" b="1" dirty="0" smtClean="0"/>
              <a:t> (what does it eat?)</a:t>
            </a:r>
          </a:p>
          <a:p>
            <a:pPr>
              <a:buNone/>
            </a:pPr>
            <a:r>
              <a:rPr lang="en-US" sz="7600" b="1" dirty="0" smtClean="0"/>
              <a:t>Family : </a:t>
            </a:r>
            <a:r>
              <a:rPr lang="en-US" sz="7600" b="1" dirty="0" err="1" smtClean="0"/>
              <a:t>Ursidae</a:t>
            </a:r>
            <a:r>
              <a:rPr lang="en-US" sz="7600" b="1" dirty="0" smtClean="0"/>
              <a:t> (bear family)</a:t>
            </a:r>
          </a:p>
          <a:p>
            <a:pPr>
              <a:buNone/>
            </a:pPr>
            <a:r>
              <a:rPr lang="en-US" sz="4200" b="1" dirty="0" smtClean="0"/>
              <a:t>Genus: </a:t>
            </a:r>
            <a:r>
              <a:rPr lang="en-US" sz="4200" b="1" dirty="0" err="1" smtClean="0"/>
              <a:t>Ursus</a:t>
            </a:r>
            <a:r>
              <a:rPr lang="en-US" sz="4200" b="1" dirty="0" smtClean="0"/>
              <a:t> (Is its fur just one color?)</a:t>
            </a:r>
            <a:endParaRPr lang="en-US" sz="5100" b="1" dirty="0" smtClean="0"/>
          </a:p>
          <a:p>
            <a:pPr>
              <a:buNone/>
            </a:pPr>
            <a:r>
              <a:rPr lang="en-US" sz="5100" b="1" dirty="0" smtClean="0"/>
              <a:t>Species: </a:t>
            </a:r>
            <a:r>
              <a:rPr lang="en-US" sz="5100" b="1" dirty="0" err="1" smtClean="0"/>
              <a:t>Ursus</a:t>
            </a:r>
            <a:r>
              <a:rPr lang="en-US" sz="5100" b="1" dirty="0" smtClean="0"/>
              <a:t> </a:t>
            </a:r>
            <a:r>
              <a:rPr lang="en-US" sz="5100" b="1" dirty="0" err="1" smtClean="0"/>
              <a:t>arctos</a:t>
            </a:r>
            <a:r>
              <a:rPr lang="en-US" sz="5100" b="1" dirty="0" smtClean="0"/>
              <a:t>  (brown bear)</a:t>
            </a:r>
          </a:p>
          <a:p>
            <a:endParaRPr lang="en-US" dirty="0"/>
          </a:p>
        </p:txBody>
      </p:sp>
      <p:pic>
        <p:nvPicPr>
          <p:cNvPr id="23554" name="Picture 2" descr="http://www.birdsasart.com/Brown-Bear-blonde-cub-dancing-_L8X0615-Geographic-Harbor,-Katmai-N.jpg"/>
          <p:cNvPicPr>
            <a:picLocks noChangeAspect="1" noChangeArrowheads="1"/>
          </p:cNvPicPr>
          <p:nvPr/>
        </p:nvPicPr>
        <p:blipFill>
          <a:blip r:embed="rId2" cstate="print"/>
          <a:srcRect/>
          <a:stretch>
            <a:fillRect/>
          </a:stretch>
        </p:blipFill>
        <p:spPr bwMode="auto">
          <a:xfrm>
            <a:off x="6995160" y="3248766"/>
            <a:ext cx="2178739" cy="3342104"/>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 to Biology</a:t>
            </a:r>
            <a:endParaRPr lang="en-US" dirty="0"/>
          </a:p>
        </p:txBody>
      </p:sp>
      <p:sp>
        <p:nvSpPr>
          <p:cNvPr id="3" name="Content Placeholder 2"/>
          <p:cNvSpPr>
            <a:spLocks noGrp="1"/>
          </p:cNvSpPr>
          <p:nvPr>
            <p:ph idx="1"/>
          </p:nvPr>
        </p:nvSpPr>
        <p:spPr>
          <a:xfrm>
            <a:off x="301752" y="1527048"/>
            <a:ext cx="8503920" cy="4856762"/>
          </a:xfrm>
        </p:spPr>
        <p:txBody>
          <a:bodyPr>
            <a:normAutofit/>
          </a:bodyPr>
          <a:lstStyle/>
          <a:p>
            <a:pPr algn="ctr">
              <a:buNone/>
            </a:pPr>
            <a:endParaRPr lang="en-US" sz="3000" dirty="0" smtClean="0"/>
          </a:p>
          <a:p>
            <a:pPr algn="ctr">
              <a:buNone/>
            </a:pPr>
            <a:endParaRPr lang="en-US" sz="3000" i="1" dirty="0" smtClean="0"/>
          </a:p>
          <a:p>
            <a:pPr algn="ctr">
              <a:buNone/>
            </a:pPr>
            <a:endParaRPr lang="en-US" sz="3000" i="1" dirty="0" smtClean="0"/>
          </a:p>
          <a:p>
            <a:pPr algn="ctr">
              <a:buNone/>
            </a:pPr>
            <a:endParaRPr lang="en-US" sz="3000" dirty="0" smtClean="0"/>
          </a:p>
          <a:p>
            <a:pPr marL="514350" indent="-514350">
              <a:buAutoNum type="arabicParenR"/>
            </a:pPr>
            <a:endParaRPr lang="en-US" dirty="0" smtClean="0"/>
          </a:p>
          <a:p>
            <a:endParaRPr lang="en-US" dirty="0"/>
          </a:p>
        </p:txBody>
      </p:sp>
      <p:pic>
        <p:nvPicPr>
          <p:cNvPr id="4" name="Picture 3"/>
          <p:cNvPicPr>
            <a:picLocks noChangeAspect="1"/>
          </p:cNvPicPr>
          <p:nvPr/>
        </p:nvPicPr>
        <p:blipFill>
          <a:blip r:embed="rId2"/>
          <a:stretch>
            <a:fillRect/>
          </a:stretch>
        </p:blipFill>
        <p:spPr>
          <a:xfrm>
            <a:off x="1174750" y="184150"/>
            <a:ext cx="6794500" cy="64897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Binomial Nomenclature </a:t>
            </a:r>
            <a:endParaRPr lang="en-US" dirty="0"/>
          </a:p>
        </p:txBody>
      </p:sp>
      <p:sp>
        <p:nvSpPr>
          <p:cNvPr id="3" name="Content Placeholder 2"/>
          <p:cNvSpPr>
            <a:spLocks noGrp="1"/>
          </p:cNvSpPr>
          <p:nvPr>
            <p:ph idx="1"/>
          </p:nvPr>
        </p:nvSpPr>
        <p:spPr/>
        <p:txBody>
          <a:bodyPr>
            <a:normAutofit/>
          </a:bodyPr>
          <a:lstStyle/>
          <a:p>
            <a:r>
              <a:rPr lang="en-US" sz="2800" dirty="0" smtClean="0"/>
              <a:t>The scientific name of an organism has 2 parts (</a:t>
            </a:r>
            <a:r>
              <a:rPr lang="en-US" sz="2800" dirty="0" smtClean="0">
                <a:solidFill>
                  <a:srgbClr val="0000FF"/>
                </a:solidFill>
              </a:rPr>
              <a:t>“bi” means 2</a:t>
            </a:r>
            <a:r>
              <a:rPr lang="en-US" sz="2800" dirty="0" smtClean="0"/>
              <a:t>) </a:t>
            </a:r>
            <a:endParaRPr lang="en-US" sz="2800" dirty="0"/>
          </a:p>
          <a:p>
            <a:r>
              <a:rPr lang="en-US" sz="2800" dirty="0" smtClean="0"/>
              <a:t>Just like our names have our First Name and Last name, </a:t>
            </a:r>
            <a:r>
              <a:rPr lang="en-US" sz="2800" b="1" dirty="0" smtClean="0">
                <a:solidFill>
                  <a:srgbClr val="0000FF"/>
                </a:solidFill>
              </a:rPr>
              <a:t>scientific names of organisms are made up of is Genus name and species name. </a:t>
            </a:r>
            <a:endParaRPr lang="en-US" sz="2800" dirty="0" smtClean="0">
              <a:solidFill>
                <a:schemeClr val="tx1"/>
              </a:solidFill>
            </a:endParaRPr>
          </a:p>
          <a:p>
            <a:r>
              <a:rPr lang="en-US" sz="2800" dirty="0" smtClean="0">
                <a:solidFill>
                  <a:schemeClr val="tx1"/>
                </a:solidFill>
              </a:rPr>
              <a:t>Usually </a:t>
            </a:r>
            <a:r>
              <a:rPr lang="en-US" sz="2800" i="1" dirty="0" smtClean="0">
                <a:solidFill>
                  <a:schemeClr val="tx1"/>
                </a:solidFill>
              </a:rPr>
              <a:t>italicize </a:t>
            </a:r>
            <a:r>
              <a:rPr lang="en-US" sz="2800" dirty="0" smtClean="0">
                <a:solidFill>
                  <a:schemeClr val="tx1"/>
                </a:solidFill>
              </a:rPr>
              <a:t> or </a:t>
            </a:r>
            <a:r>
              <a:rPr lang="en-US" sz="2800" u="sng" dirty="0" smtClean="0">
                <a:solidFill>
                  <a:schemeClr val="tx1"/>
                </a:solidFill>
              </a:rPr>
              <a:t>underlined </a:t>
            </a:r>
            <a:r>
              <a:rPr lang="en-US" sz="2800" dirty="0" smtClean="0">
                <a:solidFill>
                  <a:schemeClr val="tx1"/>
                </a:solidFill>
              </a:rPr>
              <a:t> </a:t>
            </a:r>
          </a:p>
        </p:txBody>
      </p:sp>
    </p:spTree>
    <p:extLst>
      <p:ext uri="{BB962C8B-B14F-4D97-AF65-F5344CB8AC3E}">
        <p14:creationId xmlns:p14="http://schemas.microsoft.com/office/powerpoint/2010/main" val="2614824748"/>
      </p:ext>
    </p:extLst>
  </p:cSld>
  <p:clrMapOvr>
    <a:masterClrMapping/>
  </p:clrMapOvr>
  <p:transition xmlns:p14="http://schemas.microsoft.com/office/powerpoint/2010/main">
    <p:push dir="u"/>
  </p:transition>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 example, </a:t>
            </a:r>
            <a:endParaRPr lang="en-US" dirty="0"/>
          </a:p>
        </p:txBody>
      </p:sp>
      <p:sp>
        <p:nvSpPr>
          <p:cNvPr id="3" name="Content Placeholder 2"/>
          <p:cNvSpPr>
            <a:spLocks noGrp="1"/>
          </p:cNvSpPr>
          <p:nvPr>
            <p:ph idx="1"/>
          </p:nvPr>
        </p:nvSpPr>
        <p:spPr/>
        <p:txBody>
          <a:bodyPr/>
          <a:lstStyle/>
          <a:p>
            <a:r>
              <a:rPr lang="en-US" dirty="0" smtClean="0"/>
              <a:t>The scientific name for humans is </a:t>
            </a:r>
          </a:p>
          <a:p>
            <a:endParaRPr lang="en-US" dirty="0"/>
          </a:p>
          <a:p>
            <a:endParaRPr lang="en-US" dirty="0" smtClean="0"/>
          </a:p>
          <a:p>
            <a:pPr marL="68580" indent="0">
              <a:buNone/>
            </a:pPr>
            <a:r>
              <a:rPr lang="en-US" sz="3600" i="1" dirty="0"/>
              <a:t> </a:t>
            </a:r>
            <a:r>
              <a:rPr lang="en-US" sz="3600" i="1" dirty="0" smtClean="0"/>
              <a:t>	Homo 		sapiens </a:t>
            </a:r>
          </a:p>
          <a:p>
            <a:pPr marL="68580" indent="0">
              <a:buNone/>
            </a:pPr>
            <a:r>
              <a:rPr lang="en-US" sz="3600" dirty="0" smtClean="0">
                <a:solidFill>
                  <a:srgbClr val="FF0000"/>
                </a:solidFill>
              </a:rPr>
              <a:t>	Genus		species</a:t>
            </a:r>
          </a:p>
        </p:txBody>
      </p:sp>
      <p:pic>
        <p:nvPicPr>
          <p:cNvPr id="4" name="Picture 3"/>
          <p:cNvPicPr>
            <a:picLocks noChangeAspect="1"/>
          </p:cNvPicPr>
          <p:nvPr/>
        </p:nvPicPr>
        <p:blipFill>
          <a:blip r:embed="rId2"/>
          <a:stretch>
            <a:fillRect/>
          </a:stretch>
        </p:blipFill>
        <p:spPr>
          <a:xfrm>
            <a:off x="5924684" y="818561"/>
            <a:ext cx="2270517" cy="1505091"/>
          </a:xfrm>
          <a:prstGeom prst="rect">
            <a:avLst/>
          </a:prstGeom>
        </p:spPr>
      </p:pic>
    </p:spTree>
    <p:extLst>
      <p:ext uri="{BB962C8B-B14F-4D97-AF65-F5344CB8AC3E}">
        <p14:creationId xmlns:p14="http://schemas.microsoft.com/office/powerpoint/2010/main" val="2977318739"/>
      </p:ext>
    </p:extLst>
  </p:cSld>
  <p:clrMapOvr>
    <a:masterClrMapping/>
  </p:clrMapOvr>
  <p:transition xmlns:p14="http://schemas.microsoft.com/office/powerpoint/2010/main">
    <p:push dir="u"/>
  </p:transitio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Guiding Question</a:t>
            </a:r>
            <a:endParaRPr lang="en-US" dirty="0"/>
          </a:p>
        </p:txBody>
      </p:sp>
      <p:sp>
        <p:nvSpPr>
          <p:cNvPr id="3" name="Content Placeholder 2"/>
          <p:cNvSpPr>
            <a:spLocks noGrp="1"/>
          </p:cNvSpPr>
          <p:nvPr>
            <p:ph idx="1"/>
          </p:nvPr>
        </p:nvSpPr>
        <p:spPr>
          <a:xfrm>
            <a:off x="498474" y="1600200"/>
            <a:ext cx="7556313" cy="4144963"/>
          </a:xfrm>
        </p:spPr>
        <p:txBody>
          <a:bodyPr/>
          <a:lstStyle/>
          <a:p>
            <a:pPr marL="0" indent="0">
              <a:buNone/>
            </a:pPr>
            <a:r>
              <a:rPr lang="en-US" sz="2800" dirty="0" smtClean="0"/>
              <a:t>There are so many types of animals with different adaptations. </a:t>
            </a:r>
          </a:p>
          <a:p>
            <a:pPr marL="0" indent="0">
              <a:buNone/>
            </a:pPr>
            <a:endParaRPr lang="en-US" sz="2800" dirty="0" smtClean="0"/>
          </a:p>
          <a:p>
            <a:r>
              <a:rPr lang="en-US" sz="2800" b="1" dirty="0" smtClean="0"/>
              <a:t>Why would we need to categorize and organize them?</a:t>
            </a:r>
            <a:endParaRPr lang="en-US" sz="2800" b="1" dirty="0"/>
          </a:p>
          <a:p>
            <a:r>
              <a:rPr lang="en-US" sz="2800" b="1" dirty="0" smtClean="0"/>
              <a:t>How do we organize and categorize them</a:t>
            </a:r>
            <a:r>
              <a:rPr lang="en-US" dirty="0" smtClean="0"/>
              <a:t>? </a:t>
            </a:r>
            <a:endParaRPr lang="en-US" dirty="0"/>
          </a:p>
        </p:txBody>
      </p:sp>
    </p:spTree>
    <p:extLst>
      <p:ext uri="{BB962C8B-B14F-4D97-AF65-F5344CB8AC3E}">
        <p14:creationId xmlns:p14="http://schemas.microsoft.com/office/powerpoint/2010/main" val="3156186210"/>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Word Scramble </a:t>
            </a:r>
            <a:endParaRPr lang="en-US" dirty="0"/>
          </a:p>
        </p:txBody>
      </p:sp>
      <p:sp>
        <p:nvSpPr>
          <p:cNvPr id="3" name="Content Placeholder 2"/>
          <p:cNvSpPr>
            <a:spLocks noGrp="1"/>
          </p:cNvSpPr>
          <p:nvPr>
            <p:ph idx="1"/>
          </p:nvPr>
        </p:nvSpPr>
        <p:spPr/>
        <p:txBody>
          <a:bodyPr/>
          <a:lstStyle/>
          <a:p>
            <a:r>
              <a:rPr lang="en-US" dirty="0" smtClean="0"/>
              <a:t>At the center of your table, you have different strips of paper either with a word, or definition. </a:t>
            </a:r>
          </a:p>
          <a:p>
            <a:r>
              <a:rPr lang="en-US" dirty="0" smtClean="0"/>
              <a:t>You have 5 minutes to match the words with their definitions with your group </a:t>
            </a:r>
          </a:p>
        </p:txBody>
      </p:sp>
    </p:spTree>
    <p:extLst>
      <p:ext uri="{BB962C8B-B14F-4D97-AF65-F5344CB8AC3E}">
        <p14:creationId xmlns:p14="http://schemas.microsoft.com/office/powerpoint/2010/main" val="611924243"/>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Expectations</a:t>
            </a:r>
            <a:endParaRPr lang="en-US" dirty="0"/>
          </a:p>
        </p:txBody>
      </p:sp>
      <p:sp>
        <p:nvSpPr>
          <p:cNvPr id="3" name="Content Placeholder 2"/>
          <p:cNvSpPr>
            <a:spLocks noGrp="1"/>
          </p:cNvSpPr>
          <p:nvPr>
            <p:ph idx="1"/>
          </p:nvPr>
        </p:nvSpPr>
        <p:spPr/>
        <p:txBody>
          <a:bodyPr>
            <a:normAutofit/>
          </a:bodyPr>
          <a:lstStyle/>
          <a:p>
            <a:r>
              <a:rPr lang="en-US" sz="4000" dirty="0" smtClean="0"/>
              <a:t>Group work expectations? </a:t>
            </a:r>
          </a:p>
          <a:p>
            <a:pPr lvl="1"/>
            <a:r>
              <a:rPr lang="en-US" sz="3600" dirty="0" smtClean="0"/>
              <a:t>6 inch voices</a:t>
            </a:r>
          </a:p>
          <a:p>
            <a:pPr lvl="1"/>
            <a:r>
              <a:rPr lang="en-US" sz="3600" dirty="0" smtClean="0"/>
              <a:t>Everyone is working together</a:t>
            </a:r>
          </a:p>
          <a:p>
            <a:pPr lvl="1"/>
            <a:r>
              <a:rPr lang="en-US" sz="3600" dirty="0" smtClean="0"/>
              <a:t>Time limit</a:t>
            </a:r>
          </a:p>
        </p:txBody>
      </p:sp>
    </p:spTree>
    <p:extLst>
      <p:ext uri="{BB962C8B-B14F-4D97-AF65-F5344CB8AC3E}">
        <p14:creationId xmlns:p14="http://schemas.microsoft.com/office/powerpoint/2010/main" val="1963931839"/>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301752" y="1527048"/>
            <a:ext cx="8503920" cy="4856762"/>
          </a:xfrm>
        </p:spPr>
        <p:txBody>
          <a:bodyPr>
            <a:normAutofit/>
          </a:bodyPr>
          <a:lstStyle/>
          <a:p>
            <a:pPr marL="514350" indent="-514350" algn="ctr">
              <a:buNone/>
            </a:pPr>
            <a:r>
              <a:rPr lang="en-US" sz="4000" dirty="0" smtClean="0"/>
              <a:t>TAXONOMY</a:t>
            </a:r>
          </a:p>
          <a:p>
            <a:pPr marL="514350" indent="-514350" algn="ctr">
              <a:buNone/>
            </a:pPr>
            <a:endParaRPr lang="en-US" sz="4000" dirty="0" smtClean="0"/>
          </a:p>
          <a:p>
            <a:pPr marL="514350" indent="-514350" algn="ctr">
              <a:buNone/>
            </a:pPr>
            <a:r>
              <a:rPr lang="en-US" sz="4000" dirty="0" smtClean="0"/>
              <a:t>The science of identifying, classifying, and naming </a:t>
            </a:r>
            <a:r>
              <a:rPr lang="en-US" sz="4000" dirty="0" smtClean="0">
                <a:solidFill>
                  <a:srgbClr val="0000FF"/>
                </a:solidFill>
              </a:rPr>
              <a:t>living</a:t>
            </a:r>
            <a:r>
              <a:rPr lang="en-US" sz="4000" dirty="0" smtClean="0"/>
              <a:t> things  </a:t>
            </a:r>
          </a:p>
          <a:p>
            <a:pPr marL="514350" indent="-514350" algn="ctr">
              <a:buNone/>
            </a:pPr>
            <a:endParaRPr lang="en-US" dirty="0" smtClean="0"/>
          </a:p>
          <a:p>
            <a:pPr marL="514350" indent="-514350" algn="ctr">
              <a:buNone/>
            </a:pPr>
            <a:endParaRPr lang="en-US" dirty="0" smtClean="0"/>
          </a:p>
          <a:p>
            <a:pPr marL="514350" indent="-514350" algn="ctr">
              <a:buNone/>
            </a:pPr>
            <a:endParaRPr lang="en-US" dirty="0" smtClean="0"/>
          </a:p>
          <a:p>
            <a:pPr marL="514350" indent="-514350" algn="ctr">
              <a:buNone/>
            </a:pPr>
            <a:endParaRPr lang="en-US" dirty="0" smtClean="0"/>
          </a:p>
          <a:p>
            <a:pPr marL="514350" indent="-514350" algn="ctr">
              <a:buNone/>
            </a:pPr>
            <a:endParaRPr lang="en-US" dirty="0" smtClean="0"/>
          </a:p>
          <a:p>
            <a:pPr marL="514350" indent="-514350" algn="ctr">
              <a:buNone/>
            </a:pPr>
            <a:endParaRPr lang="en-US" dirty="0" smtClean="0"/>
          </a:p>
        </p:txBody>
      </p:sp>
    </p:spTree>
    <p:extLst>
      <p:ext uri="{BB962C8B-B14F-4D97-AF65-F5344CB8AC3E}">
        <p14:creationId xmlns:p14="http://schemas.microsoft.com/office/powerpoint/2010/main" val="405316325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Week 23 Weekly Words</a:t>
            </a:r>
            <a:endParaRPr lang="en-US" dirty="0"/>
          </a:p>
        </p:txBody>
      </p:sp>
      <p:sp>
        <p:nvSpPr>
          <p:cNvPr id="3" name="Content Placeholder 2"/>
          <p:cNvSpPr>
            <a:spLocks noGrp="1"/>
          </p:cNvSpPr>
          <p:nvPr>
            <p:ph idx="1"/>
          </p:nvPr>
        </p:nvSpPr>
        <p:spPr>
          <a:xfrm>
            <a:off x="301752" y="1527048"/>
            <a:ext cx="8503920" cy="4856762"/>
          </a:xfrm>
        </p:spPr>
        <p:txBody>
          <a:bodyPr>
            <a:normAutofit/>
          </a:bodyPr>
          <a:lstStyle/>
          <a:p>
            <a:pPr marL="514350" indent="-514350" algn="ctr">
              <a:buNone/>
            </a:pPr>
            <a:r>
              <a:rPr lang="en-US" sz="4000" dirty="0" smtClean="0"/>
              <a:t>MORPHOLOGY</a:t>
            </a:r>
          </a:p>
          <a:p>
            <a:pPr marL="514350" indent="-514350" algn="ctr">
              <a:buNone/>
            </a:pPr>
            <a:endParaRPr lang="en-US" sz="4000" dirty="0" smtClean="0"/>
          </a:p>
          <a:p>
            <a:pPr marL="514350" indent="-514350" algn="ctr">
              <a:buNone/>
            </a:pPr>
            <a:r>
              <a:rPr lang="en-US" sz="4000" dirty="0" smtClean="0"/>
              <a:t>An organism’s </a:t>
            </a:r>
            <a:r>
              <a:rPr lang="en-US" sz="4000" dirty="0" smtClean="0">
                <a:solidFill>
                  <a:srgbClr val="0000FF"/>
                </a:solidFill>
              </a:rPr>
              <a:t>structure </a:t>
            </a:r>
          </a:p>
          <a:p>
            <a:pPr marL="514350" indent="-514350" algn="ctr">
              <a:buNone/>
            </a:pPr>
            <a:endParaRPr lang="en-US" dirty="0" smtClean="0"/>
          </a:p>
          <a:p>
            <a:pPr marL="514350" indent="-514350" algn="ctr">
              <a:buNone/>
            </a:pPr>
            <a:endParaRPr lang="en-US" dirty="0" smtClean="0"/>
          </a:p>
          <a:p>
            <a:pPr marL="514350" indent="-514350" algn="ctr">
              <a:buNone/>
            </a:pPr>
            <a:endParaRPr lang="en-US" dirty="0" smtClean="0"/>
          </a:p>
          <a:p>
            <a:pPr marL="514350" indent="-514350" algn="ctr">
              <a:buNone/>
            </a:pPr>
            <a:endParaRPr lang="en-US" dirty="0" smtClean="0"/>
          </a:p>
          <a:p>
            <a:pPr marL="514350" indent="-514350" algn="ctr">
              <a:buNone/>
            </a:pPr>
            <a:endParaRPr lang="en-US" dirty="0" smtClean="0"/>
          </a:p>
        </p:txBody>
      </p:sp>
    </p:spTree>
    <p:extLst>
      <p:ext uri="{BB962C8B-B14F-4D97-AF65-F5344CB8AC3E}">
        <p14:creationId xmlns:p14="http://schemas.microsoft.com/office/powerpoint/2010/main" val="210576435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Week 23 Weekly Words</a:t>
            </a:r>
            <a:endParaRPr lang="en-US" dirty="0"/>
          </a:p>
        </p:txBody>
      </p:sp>
      <p:sp>
        <p:nvSpPr>
          <p:cNvPr id="3" name="Content Placeholder 2"/>
          <p:cNvSpPr>
            <a:spLocks noGrp="1"/>
          </p:cNvSpPr>
          <p:nvPr>
            <p:ph idx="1"/>
          </p:nvPr>
        </p:nvSpPr>
        <p:spPr>
          <a:xfrm>
            <a:off x="301752" y="1527048"/>
            <a:ext cx="8503920" cy="4856762"/>
          </a:xfrm>
        </p:spPr>
        <p:txBody>
          <a:bodyPr>
            <a:normAutofit/>
          </a:bodyPr>
          <a:lstStyle/>
          <a:p>
            <a:pPr lvl="0" algn="ctr">
              <a:buNone/>
            </a:pPr>
            <a:r>
              <a:rPr lang="en-US" sz="3000" b="1" dirty="0" smtClean="0"/>
              <a:t>Binomial Nomenclature: </a:t>
            </a:r>
          </a:p>
          <a:p>
            <a:pPr lvl="0" algn="ctr">
              <a:buNone/>
            </a:pPr>
            <a:r>
              <a:rPr lang="en-US" sz="3000" b="1" dirty="0" smtClean="0"/>
              <a:t>(bi NOH </a:t>
            </a:r>
            <a:r>
              <a:rPr lang="en-US" sz="3000" b="1" dirty="0" err="1" smtClean="0"/>
              <a:t>mee</a:t>
            </a:r>
            <a:r>
              <a:rPr lang="en-US" sz="3000" b="1" dirty="0" smtClean="0"/>
              <a:t> </a:t>
            </a:r>
            <a:r>
              <a:rPr lang="en-US" sz="3000" b="1" dirty="0" err="1" smtClean="0"/>
              <a:t>ul</a:t>
            </a:r>
            <a:r>
              <a:rPr lang="en-US" sz="3000" b="1" dirty="0" smtClean="0"/>
              <a:t> – NOH </a:t>
            </a:r>
            <a:r>
              <a:rPr lang="en-US" sz="3000" b="1" dirty="0" err="1" smtClean="0"/>
              <a:t>mun</a:t>
            </a:r>
            <a:r>
              <a:rPr lang="en-US" sz="3000" b="1" dirty="0" smtClean="0"/>
              <a:t> </a:t>
            </a:r>
            <a:r>
              <a:rPr lang="en-US" sz="3000" b="1" dirty="0" err="1" smtClean="0"/>
              <a:t>klay</a:t>
            </a:r>
            <a:r>
              <a:rPr lang="en-US" sz="3000" b="1" dirty="0" smtClean="0"/>
              <a:t> </a:t>
            </a:r>
            <a:r>
              <a:rPr lang="en-US" sz="3000" b="1" dirty="0" err="1" smtClean="0"/>
              <a:t>chur</a:t>
            </a:r>
            <a:r>
              <a:rPr lang="en-US" sz="3000" b="1" dirty="0" smtClean="0"/>
              <a:t>) </a:t>
            </a:r>
          </a:p>
          <a:p>
            <a:pPr lvl="0" algn="ctr">
              <a:buNone/>
            </a:pPr>
            <a:endParaRPr lang="en-US" sz="4000" b="1" dirty="0" smtClean="0"/>
          </a:p>
          <a:p>
            <a:pPr lvl="0" algn="ctr">
              <a:buNone/>
            </a:pPr>
            <a:r>
              <a:rPr lang="en-US" sz="4000" dirty="0" smtClean="0"/>
              <a:t>A </a:t>
            </a:r>
            <a:r>
              <a:rPr lang="en-US" sz="4000" dirty="0" smtClean="0">
                <a:solidFill>
                  <a:srgbClr val="0000FF"/>
                </a:solidFill>
              </a:rPr>
              <a:t>two</a:t>
            </a:r>
            <a:r>
              <a:rPr lang="en-US" sz="4000" dirty="0" smtClean="0"/>
              <a:t> word naming system </a:t>
            </a:r>
            <a:r>
              <a:rPr lang="en-US" sz="3600" dirty="0" smtClean="0"/>
              <a:t>used to </a:t>
            </a:r>
            <a:r>
              <a:rPr lang="en-US" sz="3600" dirty="0" smtClean="0">
                <a:solidFill>
                  <a:srgbClr val="0000FF"/>
                </a:solidFill>
              </a:rPr>
              <a:t>name</a:t>
            </a:r>
            <a:r>
              <a:rPr lang="en-US" sz="3600" dirty="0" smtClean="0"/>
              <a:t> organisms </a:t>
            </a:r>
          </a:p>
          <a:p>
            <a:pPr marL="514350" indent="-514350" algn="ctr">
              <a:buNone/>
            </a:pPr>
            <a:endParaRPr lang="en-US" dirty="0" smtClean="0"/>
          </a:p>
          <a:p>
            <a:pPr marL="514350" indent="-514350" algn="ctr">
              <a:buNone/>
            </a:pPr>
            <a:endParaRPr lang="en-US" dirty="0" smtClean="0"/>
          </a:p>
        </p:txBody>
      </p:sp>
    </p:spTree>
    <p:extLst>
      <p:ext uri="{BB962C8B-B14F-4D97-AF65-F5344CB8AC3E}">
        <p14:creationId xmlns:p14="http://schemas.microsoft.com/office/powerpoint/2010/main" val="303018531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Week 23 Weekly Words</a:t>
            </a:r>
            <a:endParaRPr lang="en-US" dirty="0"/>
          </a:p>
        </p:txBody>
      </p:sp>
      <p:sp>
        <p:nvSpPr>
          <p:cNvPr id="3" name="Content Placeholder 2"/>
          <p:cNvSpPr>
            <a:spLocks noGrp="1"/>
          </p:cNvSpPr>
          <p:nvPr>
            <p:ph idx="1"/>
          </p:nvPr>
        </p:nvSpPr>
        <p:spPr>
          <a:xfrm>
            <a:off x="301752" y="1527048"/>
            <a:ext cx="8503920" cy="4856762"/>
          </a:xfrm>
        </p:spPr>
        <p:txBody>
          <a:bodyPr>
            <a:normAutofit/>
          </a:bodyPr>
          <a:lstStyle/>
          <a:p>
            <a:pPr lvl="0" algn="ctr">
              <a:buNone/>
            </a:pPr>
            <a:r>
              <a:rPr lang="en-US" sz="4000" b="1" dirty="0" smtClean="0"/>
              <a:t>SYMMETRICAL</a:t>
            </a:r>
          </a:p>
          <a:p>
            <a:pPr lvl="0" algn="ctr">
              <a:buNone/>
            </a:pPr>
            <a:endParaRPr lang="en-US" sz="4000" b="1" dirty="0" smtClean="0"/>
          </a:p>
          <a:p>
            <a:pPr lvl="0" algn="ctr">
              <a:buNone/>
            </a:pPr>
            <a:r>
              <a:rPr lang="en-US" sz="4000" dirty="0" smtClean="0"/>
              <a:t>Exactly similar </a:t>
            </a:r>
            <a:r>
              <a:rPr lang="en-US" sz="4000" dirty="0" smtClean="0">
                <a:solidFill>
                  <a:srgbClr val="0000FF"/>
                </a:solidFill>
              </a:rPr>
              <a:t>parts</a:t>
            </a:r>
            <a:r>
              <a:rPr lang="en-US" sz="4000" dirty="0" smtClean="0"/>
              <a:t> facing each other </a:t>
            </a:r>
          </a:p>
          <a:p>
            <a:pPr marL="514350" indent="-514350" algn="ctr">
              <a:buNone/>
            </a:pPr>
            <a:endParaRPr lang="en-US" dirty="0" smtClean="0"/>
          </a:p>
        </p:txBody>
      </p:sp>
    </p:spTree>
    <p:extLst>
      <p:ext uri="{BB962C8B-B14F-4D97-AF65-F5344CB8AC3E}">
        <p14:creationId xmlns:p14="http://schemas.microsoft.com/office/powerpoint/2010/main" val="216319354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Advantage">
  <a:themeElements>
    <a:clrScheme name="Advantage">
      <a:dk1>
        <a:sysClr val="windowText" lastClr="000000"/>
      </a:dk1>
      <a:lt1>
        <a:sysClr val="window" lastClr="FFFFFF"/>
      </a:lt1>
      <a:dk2>
        <a:srgbClr val="2B142D"/>
      </a:dk2>
      <a:lt2>
        <a:srgbClr val="C3AFCC"/>
      </a:lt2>
      <a:accent1>
        <a:srgbClr val="663366"/>
      </a:accent1>
      <a:accent2>
        <a:srgbClr val="330F42"/>
      </a:accent2>
      <a:accent3>
        <a:srgbClr val="666699"/>
      </a:accent3>
      <a:accent4>
        <a:srgbClr val="999966"/>
      </a:accent4>
      <a:accent5>
        <a:srgbClr val="F7901E"/>
      </a:accent5>
      <a:accent6>
        <a:srgbClr val="A3A101"/>
      </a:accent6>
      <a:hlink>
        <a:srgbClr val="BC5FBC"/>
      </a:hlink>
      <a:folHlink>
        <a:srgbClr val="9775A7"/>
      </a:folHlink>
    </a:clrScheme>
    <a:fontScheme name="Advantage">
      <a:majorFont>
        <a:latin typeface="Rockwell"/>
        <a:ea typeface=""/>
        <a:cs typeface=""/>
        <a:font script="Jpan" typeface="ＭＳ ゴシック"/>
        <a:font script="Hans" typeface="宋体"/>
        <a:font script="Hant" typeface="新細明體"/>
      </a:majorFont>
      <a:minorFont>
        <a:latin typeface="Rockwell"/>
        <a:ea typeface=""/>
        <a:cs typeface=""/>
        <a:font script="Jpan" typeface="ＭＳ ゴシック"/>
        <a:font script="Hans" typeface="宋体"/>
        <a:font script="Hant" typeface="新細明體"/>
      </a:minorFont>
    </a:fontScheme>
    <a:fmtScheme name="Advantage">
      <a:fillStyleLst>
        <a:solidFill>
          <a:schemeClr val="phClr"/>
        </a:solidFill>
        <a:gradFill rotWithShape="1">
          <a:gsLst>
            <a:gs pos="0">
              <a:schemeClr val="phClr">
                <a:tint val="100000"/>
                <a:shade val="40000"/>
                <a:alpha val="100000"/>
                <a:satMod val="150000"/>
                <a:lumMod val="100000"/>
              </a:schemeClr>
            </a:gs>
            <a:gs pos="100000">
              <a:schemeClr val="phClr">
                <a:tint val="70000"/>
                <a:shade val="100000"/>
                <a:alpha val="100000"/>
                <a:satMod val="200000"/>
                <a:lumMod val="100000"/>
              </a:schemeClr>
            </a:gs>
          </a:gsLst>
          <a:lin ang="6000000" scaled="1"/>
        </a:gradFill>
        <a:gradFill rotWithShape="1">
          <a:gsLst>
            <a:gs pos="0">
              <a:schemeClr val="phClr">
                <a:shade val="40000"/>
                <a:alpha val="100000"/>
                <a:satMod val="150000"/>
                <a:lumMod val="100000"/>
              </a:schemeClr>
            </a:gs>
            <a:gs pos="100000">
              <a:schemeClr val="phClr">
                <a:tint val="70000"/>
                <a:shade val="100000"/>
                <a:alpha val="100000"/>
                <a:satMod val="200000"/>
                <a:lumMod val="100000"/>
              </a:schemeClr>
            </a:gs>
          </a:gsLst>
          <a:lin ang="54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63500" dist="25400" dir="5400000" rotWithShape="0">
              <a:srgbClr val="808080">
                <a:alpha val="75000"/>
              </a:srgbClr>
            </a:outerShdw>
          </a:effectLst>
        </a:effectStyle>
        <a:effectStyle>
          <a:effectLst/>
          <a:scene3d>
            <a:camera prst="orthographicFront">
              <a:rot lat="0" lon="0" rev="0"/>
            </a:camera>
            <a:lightRig rig="twoPt" dir="tl">
              <a:rot lat="0" lon="0" rev="4500000"/>
            </a:lightRig>
          </a:scene3d>
          <a:sp3d>
            <a:bevelT w="63500" h="50800"/>
          </a:sp3d>
        </a:effectStyle>
      </a:effectStyleLst>
      <a:bgFillStyleLst>
        <a:solidFill>
          <a:schemeClr val="phClr"/>
        </a:solidFill>
        <a:gradFill rotWithShape="1">
          <a:gsLst>
            <a:gs pos="0">
              <a:schemeClr val="phClr">
                <a:tint val="40000"/>
                <a:satMod val="1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Advantage.thmx</Template>
  <TotalTime>76220</TotalTime>
  <Words>829</Words>
  <Application>Microsoft Macintosh PowerPoint</Application>
  <PresentationFormat>On-screen Show (4:3)</PresentationFormat>
  <Paragraphs>171</Paragraphs>
  <Slides>28</Slides>
  <Notes>0</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Advantage</vt:lpstr>
      <vt:lpstr>Bell work 2.25.14 </vt:lpstr>
      <vt:lpstr>Agenda </vt:lpstr>
      <vt:lpstr>Guiding Question</vt:lpstr>
      <vt:lpstr>Word Scramble </vt:lpstr>
      <vt:lpstr>Expectations</vt:lpstr>
      <vt:lpstr>PowerPoint Presentation</vt:lpstr>
      <vt:lpstr>Week 23 Weekly Words</vt:lpstr>
      <vt:lpstr>Week 23 Weekly Words</vt:lpstr>
      <vt:lpstr>Week 23 Weekly Words</vt:lpstr>
      <vt:lpstr>Week 23 Weekly Words</vt:lpstr>
      <vt:lpstr>Well, why do I care about these words? </vt:lpstr>
      <vt:lpstr>Intro to Biology</vt:lpstr>
      <vt:lpstr>Intro to Biology</vt:lpstr>
      <vt:lpstr>Intro to Biology</vt:lpstr>
      <vt:lpstr>Intro to Biology</vt:lpstr>
      <vt:lpstr>Intro to Biology</vt:lpstr>
      <vt:lpstr>PowerPoint Presentation</vt:lpstr>
      <vt:lpstr>Intro to Biology</vt:lpstr>
      <vt:lpstr>Intro to Biology</vt:lpstr>
      <vt:lpstr>Intro to Biology</vt:lpstr>
      <vt:lpstr>TODAY</vt:lpstr>
      <vt:lpstr>Think Pair Share</vt:lpstr>
      <vt:lpstr>What Are the Levels of Classification?</vt:lpstr>
      <vt:lpstr>How to Remember All of Those in Order</vt:lpstr>
      <vt:lpstr>Classification of a brown bear</vt:lpstr>
      <vt:lpstr>Intro to Biology</vt:lpstr>
      <vt:lpstr>Binomial Nomenclature </vt:lpstr>
      <vt:lpstr>For example, </vt:lpstr>
    </vt:vector>
  </TitlesOfParts>
  <Company>Treadwell Middle School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Kristin  Alberga</dc:creator>
  <cp:lastModifiedBy>Joanne Kim</cp:lastModifiedBy>
  <cp:revision>653</cp:revision>
  <cp:lastPrinted>2011-08-25T03:06:44Z</cp:lastPrinted>
  <dcterms:created xsi:type="dcterms:W3CDTF">2012-01-17T03:13:04Z</dcterms:created>
  <dcterms:modified xsi:type="dcterms:W3CDTF">2014-03-09T00:18:46Z</dcterms:modified>
</cp:coreProperties>
</file>