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F4491AB7-F913-B44B-B76C-C2C4869581F7}" type="datetimeFigureOut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91AB7-F913-B44B-B76C-C2C4869581F7}" type="datetimeFigureOut">
              <a:rPr lang="en-US" smtClean="0"/>
              <a:t>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D1D6-BCD9-E146-8957-CD73556E252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91AB7-F913-B44B-B76C-C2C4869581F7}" type="datetimeFigureOut">
              <a:rPr lang="en-US" smtClean="0"/>
              <a:t>1/7/14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D1D6-BCD9-E146-8957-CD73556E2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91AB7-F913-B44B-B76C-C2C4869581F7}" type="datetimeFigureOut">
              <a:rPr lang="en-US" smtClean="0"/>
              <a:t>1/7/14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D1D6-BCD9-E146-8957-CD73556E2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4491AB7-F913-B44B-B76C-C2C4869581F7}" type="datetimeFigureOut">
              <a:rPr lang="en-US" smtClean="0"/>
              <a:t>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4491AB7-F913-B44B-B76C-C2C4869581F7}" type="datetimeFigureOut">
              <a:rPr lang="en-US" smtClean="0"/>
              <a:t>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D1D6-BCD9-E146-8957-CD73556E252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91AB7-F913-B44B-B76C-C2C4869581F7}" type="datetimeFigureOut">
              <a:rPr lang="en-US" smtClean="0"/>
              <a:t>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D1D6-BCD9-E146-8957-CD73556E25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491AB7-F913-B44B-B76C-C2C4869581F7}" type="datetimeFigureOut">
              <a:rPr lang="en-US" smtClean="0"/>
              <a:t>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D1D6-BCD9-E146-8957-CD73556E252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491AB7-F913-B44B-B76C-C2C4869581F7}" type="datetimeFigureOut">
              <a:rPr lang="en-US" smtClean="0"/>
              <a:t>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D1D6-BCD9-E146-8957-CD73556E252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4491AB7-F913-B44B-B76C-C2C4869581F7}" type="datetimeFigureOut">
              <a:rPr lang="en-US" smtClean="0"/>
              <a:t>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D1D6-BCD9-E146-8957-CD73556E252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91AB7-F913-B44B-B76C-C2C4869581F7}" type="datetimeFigureOut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D1D6-BCD9-E146-8957-CD73556E2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91AB7-F913-B44B-B76C-C2C4869581F7}" type="datetimeFigureOut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D1D6-BCD9-E146-8957-CD73556E252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91AB7-F913-B44B-B76C-C2C4869581F7}" type="datetimeFigureOut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D1D6-BCD9-E146-8957-CD73556E252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91AB7-F913-B44B-B76C-C2C4869581F7}" type="datetimeFigureOut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D1D6-BCD9-E146-8957-CD73556E252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F4491AB7-F913-B44B-B76C-C2C4869581F7}" type="datetimeFigureOut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F4491AB7-F913-B44B-B76C-C2C4869581F7}" type="datetimeFigureOut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AF02D1D6-BCD9-E146-8957-CD73556E25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91AB7-F913-B44B-B76C-C2C4869581F7}" type="datetimeFigureOut">
              <a:rPr lang="en-US" smtClean="0"/>
              <a:t>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D1D6-BCD9-E146-8957-CD73556E2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91AB7-F913-B44B-B76C-C2C4869581F7}" type="datetimeFigureOut">
              <a:rPr lang="en-US" smtClean="0"/>
              <a:t>1/7/14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D1D6-BCD9-E146-8957-CD73556E252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91AB7-F913-B44B-B76C-C2C4869581F7}" type="datetimeFigureOut">
              <a:rPr lang="en-US" smtClean="0"/>
              <a:t>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AF02D1D6-BCD9-E146-8957-CD73556E2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91AB7-F913-B44B-B76C-C2C4869581F7}" type="datetimeFigureOut">
              <a:rPr lang="en-US" smtClean="0"/>
              <a:t>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D1D6-BCD9-E146-8957-CD73556E252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4491AB7-F913-B44B-B76C-C2C4869581F7}" type="datetimeFigureOut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AF02D1D6-BCD9-E146-8957-CD73556E25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r>
              <a:rPr lang="en-US" dirty="0" smtClean="0"/>
              <a:t> January 8,2014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64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r>
              <a:rPr lang="en-US" dirty="0" smtClean="0"/>
              <a:t> </a:t>
            </a:r>
          </a:p>
          <a:p>
            <a:r>
              <a:rPr lang="en-US" dirty="0" smtClean="0"/>
              <a:t>Objective: Students will be able to understand and explain the law of conservation of mass. </a:t>
            </a:r>
          </a:p>
          <a:p>
            <a:r>
              <a:rPr lang="en-US" dirty="0" err="1" smtClean="0"/>
              <a:t>Brainpop</a:t>
            </a:r>
            <a:endParaRPr lang="en-US" dirty="0" smtClean="0"/>
          </a:p>
          <a:p>
            <a:r>
              <a:rPr lang="en-US" dirty="0" smtClean="0"/>
              <a:t>Reading Notes </a:t>
            </a:r>
          </a:p>
          <a:p>
            <a:r>
              <a:rPr lang="en-US" dirty="0" smtClean="0"/>
              <a:t>Demonstration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24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Brainpop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As we watch this video write down 3-4 detailed facts about the </a:t>
            </a:r>
          </a:p>
          <a:p>
            <a:pPr marL="0" indent="0" algn="ctr">
              <a:buNone/>
            </a:pPr>
            <a:r>
              <a:rPr lang="en-US" sz="4800" i="1" dirty="0" smtClean="0"/>
              <a:t>Law of Conservation of Mass.</a:t>
            </a:r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930806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Popcorn Read expectations: </a:t>
            </a:r>
            <a:endParaRPr lang="en-US" sz="3200" dirty="0" smtClean="0"/>
          </a:p>
          <a:p>
            <a:pPr lvl="1"/>
            <a:r>
              <a:rPr lang="en-US" sz="2800" dirty="0" smtClean="0"/>
              <a:t>Read loud and clear for the whole class to hear!</a:t>
            </a:r>
          </a:p>
          <a:p>
            <a:pPr lvl="1"/>
            <a:r>
              <a:rPr lang="en-US" sz="2800" dirty="0" smtClean="0"/>
              <a:t>Read 1 sentence</a:t>
            </a:r>
          </a:p>
          <a:p>
            <a:pPr lvl="1"/>
            <a:r>
              <a:rPr lang="en-US" sz="2800" dirty="0" smtClean="0"/>
              <a:t>3 seconds to call on someone WHO HAS NOT READ</a:t>
            </a:r>
          </a:p>
          <a:p>
            <a:pPr lvl="1"/>
            <a:r>
              <a:rPr lang="en-US" sz="2800" dirty="0" smtClean="0"/>
              <a:t>3 seconds to start reading.</a:t>
            </a:r>
          </a:p>
          <a:p>
            <a:pPr lvl="1"/>
            <a:r>
              <a:rPr lang="en-US" sz="2800" dirty="0" smtClean="0"/>
              <a:t>If you are not reading, make sure you’re following along in case you’re called on!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554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Label the products, reactants, and “yield” sign</a:t>
            </a:r>
          </a:p>
          <a:p>
            <a:pPr marL="0" indent="0">
              <a:buNone/>
            </a:pPr>
            <a:r>
              <a:rPr lang="en-US" dirty="0" smtClean="0"/>
              <a:t>	_____________________            ______</a:t>
            </a:r>
            <a:r>
              <a:rPr lang="en-US" dirty="0"/>
              <a:t>	</a:t>
            </a:r>
            <a:r>
              <a:rPr lang="en-US" dirty="0" smtClean="0"/>
              <a:t>_____________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Milk</a:t>
            </a: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/>
              <a:t>+	Vinegar 	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	</a:t>
            </a:r>
            <a:r>
              <a:rPr lang="en-US" dirty="0" smtClean="0"/>
              <a:t>Casein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Write skeleton equation: </a:t>
            </a:r>
          </a:p>
          <a:p>
            <a:pPr marL="0" indent="0">
              <a:buNone/>
            </a:pPr>
            <a:r>
              <a:rPr lang="en-US" dirty="0"/>
              <a:t>H2N-R-COO</a:t>
            </a:r>
            <a:r>
              <a:rPr lang="en-US" baseline="30000" dirty="0"/>
              <a:t>-	</a:t>
            </a:r>
            <a:r>
              <a:rPr lang="en-US" dirty="0"/>
              <a:t>+	 _______</a:t>
            </a:r>
            <a:r>
              <a:rPr lang="en-US" baseline="30000" dirty="0"/>
              <a:t>	</a:t>
            </a:r>
            <a:r>
              <a:rPr lang="en-US" dirty="0"/>
              <a:t>→ 		H3N-R-COO</a:t>
            </a:r>
            <a:r>
              <a:rPr lang="en-US" baseline="30000" dirty="0"/>
              <a:t>-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Casein 		       Hydronium		   Acid Casein				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805113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in 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Write out the chemical reaction in sentence form: </a:t>
            </a:r>
          </a:p>
          <a:p>
            <a:r>
              <a:rPr lang="en-US" sz="4000" dirty="0"/>
              <a:t>What 4 things happen in all chemical reactions? 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80487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that we’ve read about the law of conservation of mass…. 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6000" b="1" u="sng" dirty="0" smtClean="0"/>
              <a:t>DEMO TIME!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03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Hypothesis: </a:t>
            </a:r>
            <a:r>
              <a:rPr lang="en-US" dirty="0"/>
              <a:t>If a chemical reaction occurs between milk and vinegar then the mass of the reactants will </a:t>
            </a:r>
            <a:r>
              <a:rPr lang="en-US" dirty="0" smtClean="0"/>
              <a:t>…..</a:t>
            </a:r>
          </a:p>
          <a:p>
            <a:endParaRPr lang="en-US" dirty="0"/>
          </a:p>
          <a:p>
            <a:r>
              <a:rPr lang="en-US" dirty="0" smtClean="0"/>
              <a:t>Units for Mass </a:t>
            </a:r>
          </a:p>
          <a:p>
            <a:r>
              <a:rPr lang="en-US" dirty="0" smtClean="0"/>
              <a:t>Tools for Mass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438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8332953" cy="4144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Write </a:t>
            </a:r>
          </a:p>
          <a:p>
            <a:pPr marL="0" indent="0" algn="ctr">
              <a:buNone/>
            </a:pPr>
            <a:r>
              <a:rPr lang="en-US" sz="8000" dirty="0"/>
              <a:t>y</a:t>
            </a:r>
            <a:r>
              <a:rPr lang="en-US" sz="8000" dirty="0" smtClean="0"/>
              <a:t>our conclusion!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471006839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179</TotalTime>
  <Words>183</Words>
  <Application>Microsoft Macintosh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Advantage</vt:lpstr>
      <vt:lpstr>Bellwork January 8,2014</vt:lpstr>
      <vt:lpstr>Agenda</vt:lpstr>
      <vt:lpstr>Brainpop</vt:lpstr>
      <vt:lpstr>Reading Notes</vt:lpstr>
      <vt:lpstr>Demonstration </vt:lpstr>
      <vt:lpstr>Think in Ink</vt:lpstr>
      <vt:lpstr>PowerPoint Presentation</vt:lpstr>
      <vt:lpstr>Demonstration</vt:lpstr>
      <vt:lpstr>Exit Ticket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 January 8,2014</dc:title>
  <dc:creator>Joanne Kim</dc:creator>
  <cp:lastModifiedBy>Joanne Kim</cp:lastModifiedBy>
  <cp:revision>4</cp:revision>
  <dcterms:created xsi:type="dcterms:W3CDTF">2014-01-06T20:26:20Z</dcterms:created>
  <dcterms:modified xsi:type="dcterms:W3CDTF">2014-01-07T16:54:25Z</dcterms:modified>
</cp:coreProperties>
</file>