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1" r:id="rId3"/>
    <p:sldId id="258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634E58D-60A9-6046-BBA0-540B6CA52FD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7B64C83-A32A-3941-9872-C80D99F781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uUi2E3t3U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eppermoths.weebly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</a:t>
            </a:r>
            <a:r>
              <a:rPr lang="en-US" dirty="0" smtClean="0"/>
              <a:t>2.18.14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in Silently </a:t>
            </a:r>
            <a:endParaRPr lang="en-US" dirty="0" smtClean="0"/>
          </a:p>
          <a:p>
            <a:r>
              <a:rPr lang="en-US" dirty="0" smtClean="0"/>
              <a:t>In a population of 50 white rabbits and 50 black rabbits how would the number of white rabbits and black rabbits change if the environment changes to white snow? </a:t>
            </a:r>
          </a:p>
          <a:p>
            <a:r>
              <a:rPr lang="en-US" dirty="0" smtClean="0"/>
              <a:t>What kind of rabbits would you see more of and why? </a:t>
            </a:r>
          </a:p>
          <a:p>
            <a:endParaRPr lang="en-US" dirty="0"/>
          </a:p>
          <a:p>
            <a:r>
              <a:rPr lang="en-US" dirty="0" smtClean="0"/>
              <a:t>Who developed the theory of natural selection?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Objective: SWBAT explain changes in populations based on different adaptations. </a:t>
            </a:r>
          </a:p>
          <a:p>
            <a:pPr marL="0" indent="0">
              <a:buNone/>
            </a:pPr>
            <a:r>
              <a:rPr lang="en-US" dirty="0" smtClean="0"/>
              <a:t>Peppered Moth Story</a:t>
            </a:r>
          </a:p>
          <a:p>
            <a:pPr marL="0" indent="0">
              <a:buNone/>
            </a:pPr>
            <a:r>
              <a:rPr lang="en-US" dirty="0" smtClean="0"/>
              <a:t>Populations Game </a:t>
            </a:r>
          </a:p>
          <a:p>
            <a:pPr marL="0" indent="0">
              <a:buNone/>
            </a:pPr>
            <a:r>
              <a:rPr lang="en-US" dirty="0" smtClean="0"/>
              <a:t>Independent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of Pepper Moths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yuUi2E3t3UY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3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about how humans affected the population of moths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Peppered Moth Games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peppermoths.weebly.com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59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1295</TotalTime>
  <Words>98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Bellwork 2.18.14 </vt:lpstr>
      <vt:lpstr>Agenda</vt:lpstr>
      <vt:lpstr>Story of Pepper Moths </vt:lpstr>
      <vt:lpstr>Read about how humans affected the population of moths</vt:lpstr>
      <vt:lpstr>Peppered Moth Games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</dc:title>
  <dc:creator>Joanne Kim</dc:creator>
  <cp:lastModifiedBy>Unistar</cp:lastModifiedBy>
  <cp:revision>12</cp:revision>
  <dcterms:created xsi:type="dcterms:W3CDTF">2014-02-17T17:28:01Z</dcterms:created>
  <dcterms:modified xsi:type="dcterms:W3CDTF">2014-02-18T23:39:08Z</dcterms:modified>
</cp:coreProperties>
</file>